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4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5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6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ppt/tags/tag6.xml" ContentType="application/vnd.openxmlformats-officedocument.presentationml.tags+xml"/>
  <Override PartName="/ppt/notesSlides/notesSlide2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6.xml" ContentType="application/vnd.openxmlformats-officedocument.presentationml.notesSlide+xml"/>
  <Override PartName="/ppt/tags/tag7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2" r:id="rId2"/>
    <p:sldMasterId id="2147483720" r:id="rId3"/>
    <p:sldMasterId id="2147483738" r:id="rId4"/>
    <p:sldMasterId id="2147483756" r:id="rId5"/>
    <p:sldMasterId id="2147483774" r:id="rId6"/>
    <p:sldMasterId id="2147483792" r:id="rId7"/>
  </p:sldMasterIdLst>
  <p:notesMasterIdLst>
    <p:notesMasterId r:id="rId55"/>
  </p:notesMasterIdLst>
  <p:handoutMasterIdLst>
    <p:handoutMasterId r:id="rId56"/>
  </p:handoutMasterIdLst>
  <p:sldIdLst>
    <p:sldId id="402" r:id="rId8"/>
    <p:sldId id="409" r:id="rId9"/>
    <p:sldId id="268" r:id="rId10"/>
    <p:sldId id="403" r:id="rId11"/>
    <p:sldId id="367" r:id="rId12"/>
    <p:sldId id="354" r:id="rId13"/>
    <p:sldId id="366" r:id="rId14"/>
    <p:sldId id="353" r:id="rId15"/>
    <p:sldId id="356" r:id="rId16"/>
    <p:sldId id="399" r:id="rId17"/>
    <p:sldId id="400" r:id="rId18"/>
    <p:sldId id="401" r:id="rId19"/>
    <p:sldId id="404" r:id="rId20"/>
    <p:sldId id="372" r:id="rId21"/>
    <p:sldId id="337" r:id="rId22"/>
    <p:sldId id="336" r:id="rId23"/>
    <p:sldId id="370" r:id="rId24"/>
    <p:sldId id="338" r:id="rId25"/>
    <p:sldId id="371" r:id="rId26"/>
    <p:sldId id="405" r:id="rId27"/>
    <p:sldId id="377" r:id="rId28"/>
    <p:sldId id="379" r:id="rId29"/>
    <p:sldId id="382" r:id="rId30"/>
    <p:sldId id="381" r:id="rId31"/>
    <p:sldId id="380" r:id="rId32"/>
    <p:sldId id="378" r:id="rId33"/>
    <p:sldId id="360" r:id="rId34"/>
    <p:sldId id="359" r:id="rId35"/>
    <p:sldId id="363" r:id="rId36"/>
    <p:sldId id="364" r:id="rId37"/>
    <p:sldId id="385" r:id="rId38"/>
    <p:sldId id="384" r:id="rId39"/>
    <p:sldId id="383" r:id="rId40"/>
    <p:sldId id="406" r:id="rId41"/>
    <p:sldId id="355" r:id="rId42"/>
    <p:sldId id="395" r:id="rId43"/>
    <p:sldId id="393" r:id="rId44"/>
    <p:sldId id="362" r:id="rId45"/>
    <p:sldId id="341" r:id="rId46"/>
    <p:sldId id="375" r:id="rId47"/>
    <p:sldId id="394" r:id="rId48"/>
    <p:sldId id="389" r:id="rId49"/>
    <p:sldId id="391" r:id="rId50"/>
    <p:sldId id="388" r:id="rId51"/>
    <p:sldId id="302" r:id="rId52"/>
    <p:sldId id="358" r:id="rId53"/>
    <p:sldId id="407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5120"/>
    <a:srgbClr val="424A4F"/>
    <a:srgbClr val="D75020"/>
    <a:srgbClr val="FFFFFE"/>
    <a:srgbClr val="171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89527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17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1" d="100"/>
        <a:sy n="91" d="100"/>
      </p:scale>
      <p:origin x="0" y="-19144"/>
    </p:cViewPr>
  </p:sorterViewPr>
  <p:notesViewPr>
    <p:cSldViewPr snapToGrid="0" snapToObjects="1">
      <p:cViewPr>
        <p:scale>
          <a:sx n="165" d="100"/>
          <a:sy n="165" d="100"/>
        </p:scale>
        <p:origin x="-138" y="-265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JPG"/><Relationship Id="rId4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037468-2A3D-4CB9-9870-292CF91BFA0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7475CB9B-1ABD-40AE-BEC4-CDB3C4EB8844}">
      <dgm:prSet phldrT="[Text]"/>
      <dgm:spPr/>
      <dgm:t>
        <a:bodyPr/>
        <a:lstStyle/>
        <a:p>
          <a:r>
            <a:rPr lang="en-GB" dirty="0" smtClean="0"/>
            <a:t>Knowledge</a:t>
          </a:r>
          <a:endParaRPr lang="en-GB" dirty="0"/>
        </a:p>
      </dgm:t>
    </dgm:pt>
    <dgm:pt modelId="{CF4BF2F5-2FBE-422B-987E-870B636D59EB}" type="parTrans" cxnId="{D2094D7E-1D1E-40C9-81F9-C9E0ACC14AFA}">
      <dgm:prSet/>
      <dgm:spPr/>
      <dgm:t>
        <a:bodyPr/>
        <a:lstStyle/>
        <a:p>
          <a:endParaRPr lang="en-GB"/>
        </a:p>
      </dgm:t>
    </dgm:pt>
    <dgm:pt modelId="{0DA943C5-8751-41EA-A8D5-0386B248CCF7}" type="sibTrans" cxnId="{D2094D7E-1D1E-40C9-81F9-C9E0ACC14AFA}">
      <dgm:prSet/>
      <dgm:spPr/>
      <dgm:t>
        <a:bodyPr/>
        <a:lstStyle/>
        <a:p>
          <a:endParaRPr lang="en-GB"/>
        </a:p>
      </dgm:t>
    </dgm:pt>
    <dgm:pt modelId="{A28C16CB-89B6-4288-843F-5E8FC90FE790}">
      <dgm:prSet phldrT="[Text]"/>
      <dgm:spPr/>
      <dgm:t>
        <a:bodyPr/>
        <a:lstStyle/>
        <a:p>
          <a:r>
            <a:rPr lang="en-GB" dirty="0" smtClean="0"/>
            <a:t>Independence</a:t>
          </a:r>
          <a:endParaRPr lang="en-GB" dirty="0"/>
        </a:p>
      </dgm:t>
    </dgm:pt>
    <dgm:pt modelId="{43E4C84B-F0EF-4EF9-BAE0-58B898D05783}" type="parTrans" cxnId="{1AD949DE-CB5B-48A1-B613-B6090A9B8949}">
      <dgm:prSet/>
      <dgm:spPr/>
      <dgm:t>
        <a:bodyPr/>
        <a:lstStyle/>
        <a:p>
          <a:endParaRPr lang="en-GB"/>
        </a:p>
      </dgm:t>
    </dgm:pt>
    <dgm:pt modelId="{26EE7D9B-F9FC-4824-BE62-CE968C1A3E21}" type="sibTrans" cxnId="{1AD949DE-CB5B-48A1-B613-B6090A9B8949}">
      <dgm:prSet/>
      <dgm:spPr/>
      <dgm:t>
        <a:bodyPr/>
        <a:lstStyle/>
        <a:p>
          <a:endParaRPr lang="en-GB"/>
        </a:p>
      </dgm:t>
    </dgm:pt>
    <dgm:pt modelId="{CC98F38A-D11B-4558-8915-057EA39361C1}">
      <dgm:prSet phldrT="[Text]"/>
      <dgm:spPr/>
      <dgm:t>
        <a:bodyPr/>
        <a:lstStyle/>
        <a:p>
          <a:r>
            <a:rPr lang="en-GB" dirty="0" smtClean="0"/>
            <a:t>Studying</a:t>
          </a:r>
          <a:endParaRPr lang="en-GB" dirty="0"/>
        </a:p>
      </dgm:t>
    </dgm:pt>
    <dgm:pt modelId="{0B6E387B-EC4C-4BCF-B759-EC9E2DC849A1}" type="parTrans" cxnId="{3BDC3C51-1C2E-4A2D-82FC-3612838E8AEA}">
      <dgm:prSet/>
      <dgm:spPr/>
      <dgm:t>
        <a:bodyPr/>
        <a:lstStyle/>
        <a:p>
          <a:endParaRPr lang="en-GB"/>
        </a:p>
      </dgm:t>
    </dgm:pt>
    <dgm:pt modelId="{543109BC-B4EF-448E-9952-9D88FD98B701}" type="sibTrans" cxnId="{3BDC3C51-1C2E-4A2D-82FC-3612838E8AEA}">
      <dgm:prSet/>
      <dgm:spPr/>
      <dgm:t>
        <a:bodyPr/>
        <a:lstStyle/>
        <a:p>
          <a:endParaRPr lang="en-GB"/>
        </a:p>
      </dgm:t>
    </dgm:pt>
    <dgm:pt modelId="{601837BF-0017-420A-9AA2-1BFC69DFA98D}">
      <dgm:prSet phldrT="[Text]"/>
      <dgm:spPr/>
      <dgm:t>
        <a:bodyPr/>
        <a:lstStyle/>
        <a:p>
          <a:r>
            <a:rPr lang="en-GB" dirty="0" smtClean="0"/>
            <a:t>Challenging</a:t>
          </a:r>
          <a:endParaRPr lang="en-GB" dirty="0"/>
        </a:p>
      </dgm:t>
    </dgm:pt>
    <dgm:pt modelId="{ABEABE66-7DFF-442B-81DC-7AE3E24451D3}" type="parTrans" cxnId="{1F702096-3F46-4052-A339-214A14A6BA0B}">
      <dgm:prSet/>
      <dgm:spPr/>
      <dgm:t>
        <a:bodyPr/>
        <a:lstStyle/>
        <a:p>
          <a:endParaRPr lang="en-GB"/>
        </a:p>
      </dgm:t>
    </dgm:pt>
    <dgm:pt modelId="{D8814FDA-FA23-426E-9B2B-9622224A0189}" type="sibTrans" cxnId="{1F702096-3F46-4052-A339-214A14A6BA0B}">
      <dgm:prSet/>
      <dgm:spPr/>
      <dgm:t>
        <a:bodyPr/>
        <a:lstStyle/>
        <a:p>
          <a:endParaRPr lang="en-GB"/>
        </a:p>
      </dgm:t>
    </dgm:pt>
    <dgm:pt modelId="{44D26CF4-F5D0-44B0-BB87-86ADDE570907}">
      <dgm:prSet phldrT="[Text]"/>
      <dgm:spPr/>
      <dgm:t>
        <a:bodyPr/>
        <a:lstStyle/>
        <a:p>
          <a:r>
            <a:rPr lang="en-GB" dirty="0" smtClean="0"/>
            <a:t>Degree</a:t>
          </a:r>
          <a:endParaRPr lang="en-GB" dirty="0"/>
        </a:p>
      </dgm:t>
    </dgm:pt>
    <dgm:pt modelId="{3AC52D89-E32E-4F2C-81CE-662B0513E6A8}" type="parTrans" cxnId="{10872262-B587-41D3-9B22-D4D4AB8ABB13}">
      <dgm:prSet/>
      <dgm:spPr/>
      <dgm:t>
        <a:bodyPr/>
        <a:lstStyle/>
        <a:p>
          <a:endParaRPr lang="en-GB"/>
        </a:p>
      </dgm:t>
    </dgm:pt>
    <dgm:pt modelId="{515B1F4C-02F3-42DC-B8FC-9D46C55D2731}" type="sibTrans" cxnId="{10872262-B587-41D3-9B22-D4D4AB8ABB13}">
      <dgm:prSet/>
      <dgm:spPr/>
      <dgm:t>
        <a:bodyPr/>
        <a:lstStyle/>
        <a:p>
          <a:endParaRPr lang="en-GB"/>
        </a:p>
      </dgm:t>
    </dgm:pt>
    <dgm:pt modelId="{21B5A494-39AE-44B2-9353-FDC45A57A2CE}">
      <dgm:prSet phldrT="[Text]"/>
      <dgm:spPr/>
      <dgm:t>
        <a:bodyPr/>
        <a:lstStyle/>
        <a:p>
          <a:r>
            <a:rPr lang="en-GB" dirty="0" smtClean="0"/>
            <a:t>Friends</a:t>
          </a:r>
          <a:endParaRPr lang="en-GB" dirty="0"/>
        </a:p>
      </dgm:t>
    </dgm:pt>
    <dgm:pt modelId="{575D4332-A37D-4AAB-8026-2D97CE38383A}" type="parTrans" cxnId="{76C76300-F676-40F5-B503-06733325BDCA}">
      <dgm:prSet/>
      <dgm:spPr/>
      <dgm:t>
        <a:bodyPr/>
        <a:lstStyle/>
        <a:p>
          <a:endParaRPr lang="en-GB"/>
        </a:p>
      </dgm:t>
    </dgm:pt>
    <dgm:pt modelId="{1782892A-B034-44C4-B37B-78092BBA135E}" type="sibTrans" cxnId="{76C76300-F676-40F5-B503-06733325BDCA}">
      <dgm:prSet/>
      <dgm:spPr/>
      <dgm:t>
        <a:bodyPr/>
        <a:lstStyle/>
        <a:p>
          <a:endParaRPr lang="en-GB"/>
        </a:p>
      </dgm:t>
    </dgm:pt>
    <dgm:pt modelId="{21A14E71-844F-458B-AC12-E44D4067972B}">
      <dgm:prSet phldrT="[Text]"/>
      <dgm:spPr/>
      <dgm:t>
        <a:bodyPr/>
        <a:lstStyle/>
        <a:p>
          <a:r>
            <a:rPr lang="en-GB" dirty="0" smtClean="0"/>
            <a:t>Debt</a:t>
          </a:r>
          <a:endParaRPr lang="en-GB" dirty="0"/>
        </a:p>
      </dgm:t>
    </dgm:pt>
    <dgm:pt modelId="{11D5C45B-ED7F-4B38-831A-001BD5378A74}" type="parTrans" cxnId="{E17E1FA6-E17A-47B6-B873-086BC07F4F0E}">
      <dgm:prSet/>
      <dgm:spPr/>
      <dgm:t>
        <a:bodyPr/>
        <a:lstStyle/>
        <a:p>
          <a:endParaRPr lang="en-GB"/>
        </a:p>
      </dgm:t>
    </dgm:pt>
    <dgm:pt modelId="{7B86CD58-BF7E-4DA1-A390-9BCBC579CC94}" type="sibTrans" cxnId="{E17E1FA6-E17A-47B6-B873-086BC07F4F0E}">
      <dgm:prSet/>
      <dgm:spPr/>
      <dgm:t>
        <a:bodyPr/>
        <a:lstStyle/>
        <a:p>
          <a:endParaRPr lang="en-GB"/>
        </a:p>
      </dgm:t>
    </dgm:pt>
    <dgm:pt modelId="{BF28E52C-5CB3-463C-9A61-1EDBAF681E31}">
      <dgm:prSet phldrT="[Text]"/>
      <dgm:spPr/>
      <dgm:t>
        <a:bodyPr/>
        <a:lstStyle/>
        <a:p>
          <a:r>
            <a:rPr lang="en-GB" dirty="0" smtClean="0"/>
            <a:t>Fun</a:t>
          </a:r>
          <a:endParaRPr lang="en-GB" dirty="0"/>
        </a:p>
      </dgm:t>
    </dgm:pt>
    <dgm:pt modelId="{389A7636-D70A-41F7-9B22-1E35718C5ACD}" type="parTrans" cxnId="{32632EA1-4CEA-4FDE-9017-B7248FAB9BCB}">
      <dgm:prSet/>
      <dgm:spPr/>
      <dgm:t>
        <a:bodyPr/>
        <a:lstStyle/>
        <a:p>
          <a:endParaRPr lang="en-GB"/>
        </a:p>
      </dgm:t>
    </dgm:pt>
    <dgm:pt modelId="{72A4E43F-E9F4-4307-A154-6DE3A2DA0336}" type="sibTrans" cxnId="{32632EA1-4CEA-4FDE-9017-B7248FAB9BCB}">
      <dgm:prSet/>
      <dgm:spPr/>
      <dgm:t>
        <a:bodyPr/>
        <a:lstStyle/>
        <a:p>
          <a:endParaRPr lang="en-GB"/>
        </a:p>
      </dgm:t>
    </dgm:pt>
    <dgm:pt modelId="{C1A86253-9F99-4FEA-9938-FD00DDFB9BCE}" type="pres">
      <dgm:prSet presAssocID="{D6037468-2A3D-4CB9-9870-292CF91BFA0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1C3DF9B-B3E9-4DD8-9144-5AFBF39FFCB9}" type="pres">
      <dgm:prSet presAssocID="{7475CB9B-1ABD-40AE-BEC4-CDB3C4EB8844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28AF77B-3AC7-4CA1-A582-CDEE5555CBBE}" type="pres">
      <dgm:prSet presAssocID="{0DA943C5-8751-41EA-A8D5-0386B248CCF7}" presName="sibTrans" presStyleCnt="0"/>
      <dgm:spPr/>
    </dgm:pt>
    <dgm:pt modelId="{0E96B6C1-BE15-47EF-8B38-86E745AE7C51}" type="pres">
      <dgm:prSet presAssocID="{CC98F38A-D11B-4558-8915-057EA39361C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55116E-577F-4AAD-AB32-654130161C24}" type="pres">
      <dgm:prSet presAssocID="{543109BC-B4EF-448E-9952-9D88FD98B701}" presName="sibTrans" presStyleCnt="0"/>
      <dgm:spPr/>
    </dgm:pt>
    <dgm:pt modelId="{F7A7613A-AC13-4255-8937-CBC99622C253}" type="pres">
      <dgm:prSet presAssocID="{601837BF-0017-420A-9AA2-1BFC69DFA98D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52A728-0973-4E33-A0A1-00FC616D8B48}" type="pres">
      <dgm:prSet presAssocID="{D8814FDA-FA23-426E-9B2B-9622224A0189}" presName="sibTrans" presStyleCnt="0"/>
      <dgm:spPr/>
    </dgm:pt>
    <dgm:pt modelId="{F371C7C5-E25C-4C76-B94A-8A2BDBB928FD}" type="pres">
      <dgm:prSet presAssocID="{44D26CF4-F5D0-44B0-BB87-86ADDE57090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E1950F-0D2E-4B76-AC4C-9A74F5264DA0}" type="pres">
      <dgm:prSet presAssocID="{515B1F4C-02F3-42DC-B8FC-9D46C55D2731}" presName="sibTrans" presStyleCnt="0"/>
      <dgm:spPr/>
    </dgm:pt>
    <dgm:pt modelId="{1E237E97-AB94-42C0-A0F9-7BC2118FE20C}" type="pres">
      <dgm:prSet presAssocID="{21B5A494-39AE-44B2-9353-FDC45A57A2CE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6DA8C26-726B-4337-A4E4-FCBA2DF16882}" type="pres">
      <dgm:prSet presAssocID="{1782892A-B034-44C4-B37B-78092BBA135E}" presName="sibTrans" presStyleCnt="0"/>
      <dgm:spPr/>
    </dgm:pt>
    <dgm:pt modelId="{A3BF28D4-AFA6-46FA-9D34-61E8B551D776}" type="pres">
      <dgm:prSet presAssocID="{21A14E71-844F-458B-AC12-E44D4067972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7720A0-B348-4614-BFE8-3C3928B20935}" type="pres">
      <dgm:prSet presAssocID="{7B86CD58-BF7E-4DA1-A390-9BCBC579CC94}" presName="sibTrans" presStyleCnt="0"/>
      <dgm:spPr/>
    </dgm:pt>
    <dgm:pt modelId="{D5094874-172E-4373-871D-12989D380CFE}" type="pres">
      <dgm:prSet presAssocID="{BF28E52C-5CB3-463C-9A61-1EDBAF681E3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738567-69EB-4A1C-8B4E-CD64EF62EB59}" type="pres">
      <dgm:prSet presAssocID="{72A4E43F-E9F4-4307-A154-6DE3A2DA0336}" presName="sibTrans" presStyleCnt="0"/>
      <dgm:spPr/>
    </dgm:pt>
    <dgm:pt modelId="{7F4F2B94-DFA3-4BBE-B4B7-17B1825AEF9E}" type="pres">
      <dgm:prSet presAssocID="{A28C16CB-89B6-4288-843F-5E8FC90FE79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65D47A1-E85B-445D-8F27-495163532088}" type="presOf" srcId="{A28C16CB-89B6-4288-843F-5E8FC90FE790}" destId="{7F4F2B94-DFA3-4BBE-B4B7-17B1825AEF9E}" srcOrd="0" destOrd="0" presId="urn:microsoft.com/office/officeart/2005/8/layout/default"/>
    <dgm:cxn modelId="{0326A1C5-0E19-4D6C-ABAB-4DC968279CFC}" type="presOf" srcId="{21B5A494-39AE-44B2-9353-FDC45A57A2CE}" destId="{1E237E97-AB94-42C0-A0F9-7BC2118FE20C}" srcOrd="0" destOrd="0" presId="urn:microsoft.com/office/officeart/2005/8/layout/default"/>
    <dgm:cxn modelId="{CCE5DCD6-C095-411D-9F9C-50CF684682F4}" type="presOf" srcId="{CC98F38A-D11B-4558-8915-057EA39361C1}" destId="{0E96B6C1-BE15-47EF-8B38-86E745AE7C51}" srcOrd="0" destOrd="0" presId="urn:microsoft.com/office/officeart/2005/8/layout/default"/>
    <dgm:cxn modelId="{1AD949DE-CB5B-48A1-B613-B6090A9B8949}" srcId="{D6037468-2A3D-4CB9-9870-292CF91BFA0E}" destId="{A28C16CB-89B6-4288-843F-5E8FC90FE790}" srcOrd="7" destOrd="0" parTransId="{43E4C84B-F0EF-4EF9-BAE0-58B898D05783}" sibTransId="{26EE7D9B-F9FC-4824-BE62-CE968C1A3E21}"/>
    <dgm:cxn modelId="{D2094D7E-1D1E-40C9-81F9-C9E0ACC14AFA}" srcId="{D6037468-2A3D-4CB9-9870-292CF91BFA0E}" destId="{7475CB9B-1ABD-40AE-BEC4-CDB3C4EB8844}" srcOrd="0" destOrd="0" parTransId="{CF4BF2F5-2FBE-422B-987E-870B636D59EB}" sibTransId="{0DA943C5-8751-41EA-A8D5-0386B248CCF7}"/>
    <dgm:cxn modelId="{542B251A-DEF2-4C68-A8ED-C6B2F38BF9A0}" type="presOf" srcId="{44D26CF4-F5D0-44B0-BB87-86ADDE570907}" destId="{F371C7C5-E25C-4C76-B94A-8A2BDBB928FD}" srcOrd="0" destOrd="0" presId="urn:microsoft.com/office/officeart/2005/8/layout/default"/>
    <dgm:cxn modelId="{E17E1FA6-E17A-47B6-B873-086BC07F4F0E}" srcId="{D6037468-2A3D-4CB9-9870-292CF91BFA0E}" destId="{21A14E71-844F-458B-AC12-E44D4067972B}" srcOrd="5" destOrd="0" parTransId="{11D5C45B-ED7F-4B38-831A-001BD5378A74}" sibTransId="{7B86CD58-BF7E-4DA1-A390-9BCBC579CC94}"/>
    <dgm:cxn modelId="{10872262-B587-41D3-9B22-D4D4AB8ABB13}" srcId="{D6037468-2A3D-4CB9-9870-292CF91BFA0E}" destId="{44D26CF4-F5D0-44B0-BB87-86ADDE570907}" srcOrd="3" destOrd="0" parTransId="{3AC52D89-E32E-4F2C-81CE-662B0513E6A8}" sibTransId="{515B1F4C-02F3-42DC-B8FC-9D46C55D2731}"/>
    <dgm:cxn modelId="{03825EB7-0224-470A-96B0-1E86DE922F30}" type="presOf" srcId="{601837BF-0017-420A-9AA2-1BFC69DFA98D}" destId="{F7A7613A-AC13-4255-8937-CBC99622C253}" srcOrd="0" destOrd="0" presId="urn:microsoft.com/office/officeart/2005/8/layout/default"/>
    <dgm:cxn modelId="{32632EA1-4CEA-4FDE-9017-B7248FAB9BCB}" srcId="{D6037468-2A3D-4CB9-9870-292CF91BFA0E}" destId="{BF28E52C-5CB3-463C-9A61-1EDBAF681E31}" srcOrd="6" destOrd="0" parTransId="{389A7636-D70A-41F7-9B22-1E35718C5ACD}" sibTransId="{72A4E43F-E9F4-4307-A154-6DE3A2DA0336}"/>
    <dgm:cxn modelId="{3BDC3C51-1C2E-4A2D-82FC-3612838E8AEA}" srcId="{D6037468-2A3D-4CB9-9870-292CF91BFA0E}" destId="{CC98F38A-D11B-4558-8915-057EA39361C1}" srcOrd="1" destOrd="0" parTransId="{0B6E387B-EC4C-4BCF-B759-EC9E2DC849A1}" sibTransId="{543109BC-B4EF-448E-9952-9D88FD98B701}"/>
    <dgm:cxn modelId="{1F702096-3F46-4052-A339-214A14A6BA0B}" srcId="{D6037468-2A3D-4CB9-9870-292CF91BFA0E}" destId="{601837BF-0017-420A-9AA2-1BFC69DFA98D}" srcOrd="2" destOrd="0" parTransId="{ABEABE66-7DFF-442B-81DC-7AE3E24451D3}" sibTransId="{D8814FDA-FA23-426E-9B2B-9622224A0189}"/>
    <dgm:cxn modelId="{AE05DBA5-EC35-4737-A1AF-8BC7D7828CE5}" type="presOf" srcId="{BF28E52C-5CB3-463C-9A61-1EDBAF681E31}" destId="{D5094874-172E-4373-871D-12989D380CFE}" srcOrd="0" destOrd="0" presId="urn:microsoft.com/office/officeart/2005/8/layout/default"/>
    <dgm:cxn modelId="{9AF144E3-E9C0-4964-AA41-247AC7750072}" type="presOf" srcId="{D6037468-2A3D-4CB9-9870-292CF91BFA0E}" destId="{C1A86253-9F99-4FEA-9938-FD00DDFB9BCE}" srcOrd="0" destOrd="0" presId="urn:microsoft.com/office/officeart/2005/8/layout/default"/>
    <dgm:cxn modelId="{C2951B92-5FFC-45F8-9423-CDDFB46A7781}" type="presOf" srcId="{21A14E71-844F-458B-AC12-E44D4067972B}" destId="{A3BF28D4-AFA6-46FA-9D34-61E8B551D776}" srcOrd="0" destOrd="0" presId="urn:microsoft.com/office/officeart/2005/8/layout/default"/>
    <dgm:cxn modelId="{65AB4909-6913-4E91-A66A-F38C37E4CF3A}" type="presOf" srcId="{7475CB9B-1ABD-40AE-BEC4-CDB3C4EB8844}" destId="{41C3DF9B-B3E9-4DD8-9144-5AFBF39FFCB9}" srcOrd="0" destOrd="0" presId="urn:microsoft.com/office/officeart/2005/8/layout/default"/>
    <dgm:cxn modelId="{76C76300-F676-40F5-B503-06733325BDCA}" srcId="{D6037468-2A3D-4CB9-9870-292CF91BFA0E}" destId="{21B5A494-39AE-44B2-9353-FDC45A57A2CE}" srcOrd="4" destOrd="0" parTransId="{575D4332-A37D-4AAB-8026-2D97CE38383A}" sibTransId="{1782892A-B034-44C4-B37B-78092BBA135E}"/>
    <dgm:cxn modelId="{95E5EAF0-C5F2-40A0-B3AC-9CA2C19CE1F4}" type="presParOf" srcId="{C1A86253-9F99-4FEA-9938-FD00DDFB9BCE}" destId="{41C3DF9B-B3E9-4DD8-9144-5AFBF39FFCB9}" srcOrd="0" destOrd="0" presId="urn:microsoft.com/office/officeart/2005/8/layout/default"/>
    <dgm:cxn modelId="{14C2B542-8281-4B84-AC9B-C425F27E8A3F}" type="presParOf" srcId="{C1A86253-9F99-4FEA-9938-FD00DDFB9BCE}" destId="{028AF77B-3AC7-4CA1-A582-CDEE5555CBBE}" srcOrd="1" destOrd="0" presId="urn:microsoft.com/office/officeart/2005/8/layout/default"/>
    <dgm:cxn modelId="{2BB8BCF3-C15E-4EFA-8B85-1950553B7F38}" type="presParOf" srcId="{C1A86253-9F99-4FEA-9938-FD00DDFB9BCE}" destId="{0E96B6C1-BE15-47EF-8B38-86E745AE7C51}" srcOrd="2" destOrd="0" presId="urn:microsoft.com/office/officeart/2005/8/layout/default"/>
    <dgm:cxn modelId="{3440D63B-0557-4FB5-B6ED-56C462E9ECAB}" type="presParOf" srcId="{C1A86253-9F99-4FEA-9938-FD00DDFB9BCE}" destId="{F555116E-577F-4AAD-AB32-654130161C24}" srcOrd="3" destOrd="0" presId="urn:microsoft.com/office/officeart/2005/8/layout/default"/>
    <dgm:cxn modelId="{7D8A698D-E4EF-4C5F-9955-855B6316C4C8}" type="presParOf" srcId="{C1A86253-9F99-4FEA-9938-FD00DDFB9BCE}" destId="{F7A7613A-AC13-4255-8937-CBC99622C253}" srcOrd="4" destOrd="0" presId="urn:microsoft.com/office/officeart/2005/8/layout/default"/>
    <dgm:cxn modelId="{8EE92E3D-FE6E-4840-9D1D-4B39A2CBF6C6}" type="presParOf" srcId="{C1A86253-9F99-4FEA-9938-FD00DDFB9BCE}" destId="{AA52A728-0973-4E33-A0A1-00FC616D8B48}" srcOrd="5" destOrd="0" presId="urn:microsoft.com/office/officeart/2005/8/layout/default"/>
    <dgm:cxn modelId="{A6051CA9-8E5F-4440-92CB-D3CE499AF1B6}" type="presParOf" srcId="{C1A86253-9F99-4FEA-9938-FD00DDFB9BCE}" destId="{F371C7C5-E25C-4C76-B94A-8A2BDBB928FD}" srcOrd="6" destOrd="0" presId="urn:microsoft.com/office/officeart/2005/8/layout/default"/>
    <dgm:cxn modelId="{AF4D51EF-2ED3-4AFE-B77F-ED6B004B7A67}" type="presParOf" srcId="{C1A86253-9F99-4FEA-9938-FD00DDFB9BCE}" destId="{BCE1950F-0D2E-4B76-AC4C-9A74F5264DA0}" srcOrd="7" destOrd="0" presId="urn:microsoft.com/office/officeart/2005/8/layout/default"/>
    <dgm:cxn modelId="{BE20E634-EEE7-4EEE-AED5-E135EA4C9D97}" type="presParOf" srcId="{C1A86253-9F99-4FEA-9938-FD00DDFB9BCE}" destId="{1E237E97-AB94-42C0-A0F9-7BC2118FE20C}" srcOrd="8" destOrd="0" presId="urn:microsoft.com/office/officeart/2005/8/layout/default"/>
    <dgm:cxn modelId="{3BE99550-712F-4367-A3FE-38DC20707213}" type="presParOf" srcId="{C1A86253-9F99-4FEA-9938-FD00DDFB9BCE}" destId="{26DA8C26-726B-4337-A4E4-FCBA2DF16882}" srcOrd="9" destOrd="0" presId="urn:microsoft.com/office/officeart/2005/8/layout/default"/>
    <dgm:cxn modelId="{53B635D1-32F6-4CCF-8ED3-84E870AA2437}" type="presParOf" srcId="{C1A86253-9F99-4FEA-9938-FD00DDFB9BCE}" destId="{A3BF28D4-AFA6-46FA-9D34-61E8B551D776}" srcOrd="10" destOrd="0" presId="urn:microsoft.com/office/officeart/2005/8/layout/default"/>
    <dgm:cxn modelId="{198D1490-38C8-47C5-A189-1BC6D6A78E1C}" type="presParOf" srcId="{C1A86253-9F99-4FEA-9938-FD00DDFB9BCE}" destId="{0B7720A0-B348-4614-BFE8-3C3928B20935}" srcOrd="11" destOrd="0" presId="urn:microsoft.com/office/officeart/2005/8/layout/default"/>
    <dgm:cxn modelId="{610D18C7-198B-4484-8F93-EB663441D705}" type="presParOf" srcId="{C1A86253-9F99-4FEA-9938-FD00DDFB9BCE}" destId="{D5094874-172E-4373-871D-12989D380CFE}" srcOrd="12" destOrd="0" presId="urn:microsoft.com/office/officeart/2005/8/layout/default"/>
    <dgm:cxn modelId="{678BFE77-D208-4010-9640-6DBC64C7E0AA}" type="presParOf" srcId="{C1A86253-9F99-4FEA-9938-FD00DDFB9BCE}" destId="{8F738567-69EB-4A1C-8B4E-CD64EF62EB59}" srcOrd="13" destOrd="0" presId="urn:microsoft.com/office/officeart/2005/8/layout/default"/>
    <dgm:cxn modelId="{F42C5286-5FE8-4F85-B700-8E476A9D4295}" type="presParOf" srcId="{C1A86253-9F99-4FEA-9938-FD00DDFB9BCE}" destId="{7F4F2B94-DFA3-4BBE-B4B7-17B1825AEF9E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889A4AB-A6C2-434F-9253-8D8B5E18D831}" type="doc">
      <dgm:prSet loTypeId="urn:microsoft.com/office/officeart/2005/8/layout/rings+Icon" loCatId="officeonline" qsTypeId="urn:microsoft.com/office/officeart/2005/8/quickstyle/simple2" qsCatId="simple" csTypeId="urn:microsoft.com/office/officeart/2005/8/colors/colorful5" csCatId="colorful" phldr="1"/>
      <dgm:spPr/>
    </dgm:pt>
    <dgm:pt modelId="{F148BE5C-E9FC-4E87-BFFF-D1B0849C6B5B}">
      <dgm:prSet phldrT="[Text]" custT="1"/>
      <dgm:spPr/>
      <dgm:t>
        <a:bodyPr/>
        <a:lstStyle/>
        <a:p>
          <a:r>
            <a:rPr lang="en-GB" sz="2000" dirty="0" smtClean="0"/>
            <a:t>Offers what I want to study</a:t>
          </a:r>
          <a:endParaRPr lang="en-GB" sz="2000" dirty="0"/>
        </a:p>
      </dgm:t>
    </dgm:pt>
    <dgm:pt modelId="{682761B3-7C87-4351-B0AA-7A2F5013218E}" type="parTrans" cxnId="{46B50049-D923-423F-9069-9B7FB149791C}">
      <dgm:prSet/>
      <dgm:spPr/>
      <dgm:t>
        <a:bodyPr/>
        <a:lstStyle/>
        <a:p>
          <a:endParaRPr lang="en-GB"/>
        </a:p>
      </dgm:t>
    </dgm:pt>
    <dgm:pt modelId="{63A39FA5-5485-4F8E-A3CD-B6F62BEC2950}" type="sibTrans" cxnId="{46B50049-D923-423F-9069-9B7FB149791C}">
      <dgm:prSet/>
      <dgm:spPr/>
      <dgm:t>
        <a:bodyPr/>
        <a:lstStyle/>
        <a:p>
          <a:endParaRPr lang="en-GB"/>
        </a:p>
      </dgm:t>
    </dgm:pt>
    <dgm:pt modelId="{7A55C0D1-3B1A-49CC-9F2D-DC111EAAAB4D}">
      <dgm:prSet phldrT="[Text]" custT="1"/>
      <dgm:spPr/>
      <dgm:t>
        <a:bodyPr/>
        <a:lstStyle/>
        <a:p>
          <a:r>
            <a:rPr lang="en-GB" sz="2000" dirty="0" smtClean="0"/>
            <a:t>Located where I want to be</a:t>
          </a:r>
          <a:endParaRPr lang="en-GB" sz="2000" dirty="0"/>
        </a:p>
      </dgm:t>
    </dgm:pt>
    <dgm:pt modelId="{4942513E-9FC2-4BDB-B8AF-A8D7FC75A6F0}" type="parTrans" cxnId="{31A5A798-E6E0-413A-A723-A296D41E170A}">
      <dgm:prSet/>
      <dgm:spPr/>
      <dgm:t>
        <a:bodyPr/>
        <a:lstStyle/>
        <a:p>
          <a:endParaRPr lang="en-GB"/>
        </a:p>
      </dgm:t>
    </dgm:pt>
    <dgm:pt modelId="{2D92D05B-028C-4BD5-B907-E352E3400AA7}" type="sibTrans" cxnId="{31A5A798-E6E0-413A-A723-A296D41E170A}">
      <dgm:prSet/>
      <dgm:spPr/>
      <dgm:t>
        <a:bodyPr/>
        <a:lstStyle/>
        <a:p>
          <a:endParaRPr lang="en-GB"/>
        </a:p>
      </dgm:t>
    </dgm:pt>
    <dgm:pt modelId="{C3C8112C-A3F0-45A1-B65E-9C951E4C9A90}">
      <dgm:prSet phldrT="[Text]" custT="1"/>
      <dgm:spPr/>
      <dgm:t>
        <a:bodyPr/>
        <a:lstStyle/>
        <a:p>
          <a:r>
            <a:rPr lang="en-GB" sz="2000" dirty="0" smtClean="0"/>
            <a:t>Allows me to fulfil my extra-curricular activities</a:t>
          </a:r>
          <a:endParaRPr lang="en-GB" sz="2000" dirty="0"/>
        </a:p>
      </dgm:t>
    </dgm:pt>
    <dgm:pt modelId="{05664680-E592-49EB-89DF-798F575BE36C}" type="parTrans" cxnId="{6825E949-3627-4F08-92C3-B638ED9DD9B7}">
      <dgm:prSet/>
      <dgm:spPr/>
      <dgm:t>
        <a:bodyPr/>
        <a:lstStyle/>
        <a:p>
          <a:endParaRPr lang="en-GB"/>
        </a:p>
      </dgm:t>
    </dgm:pt>
    <dgm:pt modelId="{D2BC7617-7A59-46EC-B1F0-EAB6F9FEE270}" type="sibTrans" cxnId="{6825E949-3627-4F08-92C3-B638ED9DD9B7}">
      <dgm:prSet/>
      <dgm:spPr/>
      <dgm:t>
        <a:bodyPr/>
        <a:lstStyle/>
        <a:p>
          <a:endParaRPr lang="en-GB"/>
        </a:p>
      </dgm:t>
    </dgm:pt>
    <dgm:pt modelId="{128D8425-DDAD-403C-A647-5F3A97ADC92C}" type="pres">
      <dgm:prSet presAssocID="{B889A4AB-A6C2-434F-9253-8D8B5E18D831}" presName="Name0" presStyleCnt="0">
        <dgm:presLayoutVars>
          <dgm:chMax val="7"/>
          <dgm:dir/>
          <dgm:resizeHandles val="exact"/>
        </dgm:presLayoutVars>
      </dgm:prSet>
      <dgm:spPr/>
    </dgm:pt>
    <dgm:pt modelId="{0AA770DB-32CC-4F88-A319-31ED77B24210}" type="pres">
      <dgm:prSet presAssocID="{B889A4AB-A6C2-434F-9253-8D8B5E18D831}" presName="ellipse1" presStyleLbl="vennNode1" presStyleIdx="0" presStyleCnt="3" custLinFactNeighborX="892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C4CD253-6CA3-4869-828F-C4057855BC69}" type="pres">
      <dgm:prSet presAssocID="{B889A4AB-A6C2-434F-9253-8D8B5E18D831}" presName="ellipse2" presStyleLbl="vennNode1" presStyleIdx="1" presStyleCnt="3" custLinFactNeighborX="343" custLinFactNeighborY="-34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7316781-EF62-49C6-B30D-BF32D35C89E0}" type="pres">
      <dgm:prSet presAssocID="{B889A4AB-A6C2-434F-9253-8D8B5E18D831}" presName="ellipse3" presStyleLbl="vennNode1" presStyleIdx="2" presStyleCnt="3" custLinFactNeighborX="-926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825E949-3627-4F08-92C3-B638ED9DD9B7}" srcId="{B889A4AB-A6C2-434F-9253-8D8B5E18D831}" destId="{C3C8112C-A3F0-45A1-B65E-9C951E4C9A90}" srcOrd="2" destOrd="0" parTransId="{05664680-E592-49EB-89DF-798F575BE36C}" sibTransId="{D2BC7617-7A59-46EC-B1F0-EAB6F9FEE270}"/>
    <dgm:cxn modelId="{46B50049-D923-423F-9069-9B7FB149791C}" srcId="{B889A4AB-A6C2-434F-9253-8D8B5E18D831}" destId="{F148BE5C-E9FC-4E87-BFFF-D1B0849C6B5B}" srcOrd="0" destOrd="0" parTransId="{682761B3-7C87-4351-B0AA-7A2F5013218E}" sibTransId="{63A39FA5-5485-4F8E-A3CD-B6F62BEC2950}"/>
    <dgm:cxn modelId="{31A5A798-E6E0-413A-A723-A296D41E170A}" srcId="{B889A4AB-A6C2-434F-9253-8D8B5E18D831}" destId="{7A55C0D1-3B1A-49CC-9F2D-DC111EAAAB4D}" srcOrd="1" destOrd="0" parTransId="{4942513E-9FC2-4BDB-B8AF-A8D7FC75A6F0}" sibTransId="{2D92D05B-028C-4BD5-B907-E352E3400AA7}"/>
    <dgm:cxn modelId="{0A086976-C090-4C96-AD57-BDA49BAB1887}" type="presOf" srcId="{F148BE5C-E9FC-4E87-BFFF-D1B0849C6B5B}" destId="{0AA770DB-32CC-4F88-A319-31ED77B24210}" srcOrd="0" destOrd="0" presId="urn:microsoft.com/office/officeart/2005/8/layout/rings+Icon"/>
    <dgm:cxn modelId="{733C03B2-39CF-4070-91D9-C4C91D046D3F}" type="presOf" srcId="{C3C8112C-A3F0-45A1-B65E-9C951E4C9A90}" destId="{57316781-EF62-49C6-B30D-BF32D35C89E0}" srcOrd="0" destOrd="0" presId="urn:microsoft.com/office/officeart/2005/8/layout/rings+Icon"/>
    <dgm:cxn modelId="{4CFC1A47-9029-4499-A366-C3C1552F4ADC}" type="presOf" srcId="{B889A4AB-A6C2-434F-9253-8D8B5E18D831}" destId="{128D8425-DDAD-403C-A647-5F3A97ADC92C}" srcOrd="0" destOrd="0" presId="urn:microsoft.com/office/officeart/2005/8/layout/rings+Icon"/>
    <dgm:cxn modelId="{F0691145-1BBE-41CF-839F-B8AD3E364208}" type="presOf" srcId="{7A55C0D1-3B1A-49CC-9F2D-DC111EAAAB4D}" destId="{1C4CD253-6CA3-4869-828F-C4057855BC69}" srcOrd="0" destOrd="0" presId="urn:microsoft.com/office/officeart/2005/8/layout/rings+Icon"/>
    <dgm:cxn modelId="{52A14A1F-D8B5-49ED-8208-921EAE374F44}" type="presParOf" srcId="{128D8425-DDAD-403C-A647-5F3A97ADC92C}" destId="{0AA770DB-32CC-4F88-A319-31ED77B24210}" srcOrd="0" destOrd="0" presId="urn:microsoft.com/office/officeart/2005/8/layout/rings+Icon"/>
    <dgm:cxn modelId="{8134B3A3-1916-444B-8D1A-74F7BB955F43}" type="presParOf" srcId="{128D8425-DDAD-403C-A647-5F3A97ADC92C}" destId="{1C4CD253-6CA3-4869-828F-C4057855BC69}" srcOrd="1" destOrd="0" presId="urn:microsoft.com/office/officeart/2005/8/layout/rings+Icon"/>
    <dgm:cxn modelId="{9669D9F7-AB4B-46E7-8123-6645D2682F3B}" type="presParOf" srcId="{128D8425-DDAD-403C-A647-5F3A97ADC92C}" destId="{57316781-EF62-49C6-B30D-BF32D35C89E0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ED6977-2404-4F60-86E6-612E1FDFE09B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8F4B4C8C-6FE5-4420-8704-5359D1C0A91F}">
      <dgm:prSet phldrT="[Text]"/>
      <dgm:spPr/>
      <dgm:t>
        <a:bodyPr/>
        <a:lstStyle/>
        <a:p>
          <a:r>
            <a:rPr lang="en-GB" dirty="0" smtClean="0"/>
            <a:t>Taster days </a:t>
          </a:r>
          <a:endParaRPr lang="en-GB" dirty="0"/>
        </a:p>
      </dgm:t>
    </dgm:pt>
    <dgm:pt modelId="{A247FF87-2345-4A87-A5B6-27D0E69752E4}" type="parTrans" cxnId="{B61F00E3-00F2-4F57-9527-AC6067C5C28A}">
      <dgm:prSet/>
      <dgm:spPr/>
      <dgm:t>
        <a:bodyPr/>
        <a:lstStyle/>
        <a:p>
          <a:endParaRPr lang="en-GB"/>
        </a:p>
      </dgm:t>
    </dgm:pt>
    <dgm:pt modelId="{B271A963-843E-472F-A1BF-9900793B709F}" type="sibTrans" cxnId="{B61F00E3-00F2-4F57-9527-AC6067C5C28A}">
      <dgm:prSet/>
      <dgm:spPr/>
      <dgm:t>
        <a:bodyPr/>
        <a:lstStyle/>
        <a:p>
          <a:endParaRPr lang="en-GB"/>
        </a:p>
      </dgm:t>
    </dgm:pt>
    <dgm:pt modelId="{9EAB8B5C-D151-4017-A5C6-35F05CAFCA0C}">
      <dgm:prSet phldrT="[Text]"/>
      <dgm:spPr/>
      <dgm:t>
        <a:bodyPr/>
        <a:lstStyle/>
        <a:p>
          <a:r>
            <a:rPr lang="en-GB" dirty="0" smtClean="0"/>
            <a:t>Open days </a:t>
          </a:r>
          <a:endParaRPr lang="en-GB" dirty="0"/>
        </a:p>
      </dgm:t>
    </dgm:pt>
    <dgm:pt modelId="{1FBC2F7E-B989-4FB2-BA28-116BF5DF02BF}" type="parTrans" cxnId="{8FA609BE-AC6B-4AB7-B51A-449FA570E2AD}">
      <dgm:prSet/>
      <dgm:spPr/>
      <dgm:t>
        <a:bodyPr/>
        <a:lstStyle/>
        <a:p>
          <a:endParaRPr lang="en-GB"/>
        </a:p>
      </dgm:t>
    </dgm:pt>
    <dgm:pt modelId="{69208101-6ABA-4865-A0BF-7388816F2E1E}" type="sibTrans" cxnId="{8FA609BE-AC6B-4AB7-B51A-449FA570E2AD}">
      <dgm:prSet/>
      <dgm:spPr/>
      <dgm:t>
        <a:bodyPr/>
        <a:lstStyle/>
        <a:p>
          <a:endParaRPr lang="en-GB"/>
        </a:p>
      </dgm:t>
    </dgm:pt>
    <dgm:pt modelId="{3866D5B6-D51F-4630-B499-7AFA863F5BD4}">
      <dgm:prSet phldrT="[Text]"/>
      <dgm:spPr/>
      <dgm:t>
        <a:bodyPr/>
        <a:lstStyle/>
        <a:p>
          <a:r>
            <a:rPr lang="en-GB" dirty="0" smtClean="0"/>
            <a:t>Online events</a:t>
          </a:r>
          <a:endParaRPr lang="en-GB" dirty="0"/>
        </a:p>
      </dgm:t>
    </dgm:pt>
    <dgm:pt modelId="{5E2A859F-EBBF-44C6-A344-1EFDF4DE68DD}" type="parTrans" cxnId="{331481F6-4A9B-4A43-9E48-7BD312747877}">
      <dgm:prSet/>
      <dgm:spPr/>
      <dgm:t>
        <a:bodyPr/>
        <a:lstStyle/>
        <a:p>
          <a:endParaRPr lang="en-GB"/>
        </a:p>
      </dgm:t>
    </dgm:pt>
    <dgm:pt modelId="{F37B9115-024E-405D-8460-1D6D28FB368D}" type="sibTrans" cxnId="{331481F6-4A9B-4A43-9E48-7BD312747877}">
      <dgm:prSet/>
      <dgm:spPr/>
      <dgm:t>
        <a:bodyPr/>
        <a:lstStyle/>
        <a:p>
          <a:endParaRPr lang="en-GB"/>
        </a:p>
      </dgm:t>
    </dgm:pt>
    <dgm:pt modelId="{4B2CE37F-D951-45FE-B42F-C4243D6E9DA9}">
      <dgm:prSet phldrT="[Text]"/>
      <dgm:spPr/>
      <dgm:t>
        <a:bodyPr/>
        <a:lstStyle/>
        <a:p>
          <a:r>
            <a:rPr lang="en-GB" dirty="0" smtClean="0"/>
            <a:t>Free lectures</a:t>
          </a:r>
          <a:endParaRPr lang="en-GB" dirty="0"/>
        </a:p>
      </dgm:t>
    </dgm:pt>
    <dgm:pt modelId="{2021B123-5224-48E7-B6CA-149B29B7A748}" type="parTrans" cxnId="{E7E0368D-B2FB-473F-B5D2-54AE7580B207}">
      <dgm:prSet/>
      <dgm:spPr/>
      <dgm:t>
        <a:bodyPr/>
        <a:lstStyle/>
        <a:p>
          <a:endParaRPr lang="en-GB"/>
        </a:p>
      </dgm:t>
    </dgm:pt>
    <dgm:pt modelId="{B59DFD85-652E-4081-A39C-E9409CA40BCE}" type="sibTrans" cxnId="{E7E0368D-B2FB-473F-B5D2-54AE7580B207}">
      <dgm:prSet/>
      <dgm:spPr/>
      <dgm:t>
        <a:bodyPr/>
        <a:lstStyle/>
        <a:p>
          <a:endParaRPr lang="en-GB"/>
        </a:p>
      </dgm:t>
    </dgm:pt>
    <dgm:pt modelId="{CA13D733-1EA9-466B-9470-33D195772803}">
      <dgm:prSet phldrT="[Text]"/>
      <dgm:spPr/>
      <dgm:t>
        <a:bodyPr/>
        <a:lstStyle/>
        <a:p>
          <a:r>
            <a:rPr lang="en-GB" dirty="0" smtClean="0"/>
            <a:t>Further research</a:t>
          </a:r>
          <a:endParaRPr lang="en-GB" dirty="0"/>
        </a:p>
      </dgm:t>
    </dgm:pt>
    <dgm:pt modelId="{4B09FC99-3C18-43ED-BF7B-375BCEF8409D}" type="parTrans" cxnId="{1083E265-4294-4170-BAA4-2A4D1B874657}">
      <dgm:prSet/>
      <dgm:spPr/>
      <dgm:t>
        <a:bodyPr/>
        <a:lstStyle/>
        <a:p>
          <a:endParaRPr lang="en-GB"/>
        </a:p>
      </dgm:t>
    </dgm:pt>
    <dgm:pt modelId="{ACF1F246-CE53-4260-8687-528FEAC9D6E8}" type="sibTrans" cxnId="{1083E265-4294-4170-BAA4-2A4D1B874657}">
      <dgm:prSet/>
      <dgm:spPr/>
      <dgm:t>
        <a:bodyPr/>
        <a:lstStyle/>
        <a:p>
          <a:endParaRPr lang="en-GB"/>
        </a:p>
      </dgm:t>
    </dgm:pt>
    <dgm:pt modelId="{5B2FE4E1-ADD5-4283-AC34-ABEE716FC08A}">
      <dgm:prSet phldrT="[Text]"/>
      <dgm:spPr/>
      <dgm:t>
        <a:bodyPr/>
        <a:lstStyle/>
        <a:p>
          <a:r>
            <a:rPr lang="en-GB" dirty="0" smtClean="0"/>
            <a:t>Summer programmes </a:t>
          </a:r>
          <a:endParaRPr lang="en-GB" dirty="0"/>
        </a:p>
      </dgm:t>
    </dgm:pt>
    <dgm:pt modelId="{E6648A94-8A2D-4BD9-9756-7613BD906990}" type="parTrans" cxnId="{9084D9F4-D788-4E79-9AF6-A71BC8B1E905}">
      <dgm:prSet/>
      <dgm:spPr/>
      <dgm:t>
        <a:bodyPr/>
        <a:lstStyle/>
        <a:p>
          <a:endParaRPr lang="en-GB"/>
        </a:p>
      </dgm:t>
    </dgm:pt>
    <dgm:pt modelId="{4359FA62-288E-4FAD-9FFF-573A36EF020B}" type="sibTrans" cxnId="{9084D9F4-D788-4E79-9AF6-A71BC8B1E905}">
      <dgm:prSet/>
      <dgm:spPr/>
      <dgm:t>
        <a:bodyPr/>
        <a:lstStyle/>
        <a:p>
          <a:endParaRPr lang="en-GB"/>
        </a:p>
      </dgm:t>
    </dgm:pt>
    <dgm:pt modelId="{F104C774-9852-4A77-9511-E5E897A7B247}" type="pres">
      <dgm:prSet presAssocID="{1BED6977-2404-4F60-86E6-612E1FDFE09B}" presName="diagram" presStyleCnt="0">
        <dgm:presLayoutVars>
          <dgm:dir/>
        </dgm:presLayoutVars>
      </dgm:prSet>
      <dgm:spPr/>
      <dgm:t>
        <a:bodyPr/>
        <a:lstStyle/>
        <a:p>
          <a:endParaRPr lang="en-GB"/>
        </a:p>
      </dgm:t>
    </dgm:pt>
    <dgm:pt modelId="{EA5D6735-F92A-4D56-9258-3FD5B99F174C}" type="pres">
      <dgm:prSet presAssocID="{9EAB8B5C-D151-4017-A5C6-35F05CAFCA0C}" presName="composite" presStyleCnt="0"/>
      <dgm:spPr/>
    </dgm:pt>
    <dgm:pt modelId="{4B2A3ECE-5048-4949-9043-5A9E196652A5}" type="pres">
      <dgm:prSet presAssocID="{9EAB8B5C-D151-4017-A5C6-35F05CAFCA0C}" presName="Image" presStyleLbl="bgShp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2A9D05D-C0F6-48ED-A28C-F39BB4F183F6}" type="pres">
      <dgm:prSet presAssocID="{9EAB8B5C-D151-4017-A5C6-35F05CAFCA0C}" presName="Parent" presStyleLbl="node0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84E4F01-81F6-48B6-BB70-DB62EE00BFB9}" type="pres">
      <dgm:prSet presAssocID="{69208101-6ABA-4865-A0BF-7388816F2E1E}" presName="sibTrans" presStyleCnt="0"/>
      <dgm:spPr/>
    </dgm:pt>
    <dgm:pt modelId="{D13204F6-D64F-4C5C-91F6-32515859ED8D}" type="pres">
      <dgm:prSet presAssocID="{8F4B4C8C-6FE5-4420-8704-5359D1C0A91F}" presName="composite" presStyleCnt="0"/>
      <dgm:spPr/>
    </dgm:pt>
    <dgm:pt modelId="{78AC3892-3345-40F3-908E-6AFFB81CE0E1}" type="pres">
      <dgm:prSet presAssocID="{8F4B4C8C-6FE5-4420-8704-5359D1C0A91F}" presName="Image" presStyleLbl="bgShp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842769F7-E3C6-44B3-A1A3-9D12B4A7D946}" type="pres">
      <dgm:prSet presAssocID="{8F4B4C8C-6FE5-4420-8704-5359D1C0A91F}" presName="Parent" presStyleLbl="node0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05D90C1-11AD-49DA-8BA7-BE448B463BF0}" type="pres">
      <dgm:prSet presAssocID="{B271A963-843E-472F-A1BF-9900793B709F}" presName="sibTrans" presStyleCnt="0"/>
      <dgm:spPr/>
    </dgm:pt>
    <dgm:pt modelId="{15BB2100-177F-4C43-80EF-C153BC15CC1A}" type="pres">
      <dgm:prSet presAssocID="{CA13D733-1EA9-466B-9470-33D195772803}" presName="composite" presStyleCnt="0"/>
      <dgm:spPr/>
    </dgm:pt>
    <dgm:pt modelId="{D2DF1BA3-C754-40B0-B198-A4621A2FB795}" type="pres">
      <dgm:prSet presAssocID="{CA13D733-1EA9-466B-9470-33D195772803}" presName="Image" presStyleLbl="bgShp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3AECB90-A5BA-47CA-B9EF-45A4CA60EBAA}" type="pres">
      <dgm:prSet presAssocID="{CA13D733-1EA9-466B-9470-33D195772803}" presName="Parent" presStyleLbl="node0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70B212-9B31-4D16-B9DD-B63F96E5E44B}" type="pres">
      <dgm:prSet presAssocID="{ACF1F246-CE53-4260-8687-528FEAC9D6E8}" presName="sibTrans" presStyleCnt="0"/>
      <dgm:spPr/>
    </dgm:pt>
    <dgm:pt modelId="{E27C5924-94B8-4021-B043-81FF83A709E2}" type="pres">
      <dgm:prSet presAssocID="{5B2FE4E1-ADD5-4283-AC34-ABEE716FC08A}" presName="composite" presStyleCnt="0"/>
      <dgm:spPr/>
    </dgm:pt>
    <dgm:pt modelId="{44D3DAC8-D095-4F74-AC42-B754BBFF26F9}" type="pres">
      <dgm:prSet presAssocID="{5B2FE4E1-ADD5-4283-AC34-ABEE716FC08A}" presName="Image" presStyleLbl="bgShp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89489402-BEC0-4228-AE71-E7F7D6416944}" type="pres">
      <dgm:prSet presAssocID="{5B2FE4E1-ADD5-4283-AC34-ABEE716FC08A}" presName="Parent" presStyleLbl="node0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963A2F-3613-43E4-8047-E5EF2BF350E4}" type="pres">
      <dgm:prSet presAssocID="{4359FA62-288E-4FAD-9FFF-573A36EF020B}" presName="sibTrans" presStyleCnt="0"/>
      <dgm:spPr/>
    </dgm:pt>
    <dgm:pt modelId="{A59A36C6-653D-4FB9-8E24-0B08ACB2686D}" type="pres">
      <dgm:prSet presAssocID="{3866D5B6-D51F-4630-B499-7AFA863F5BD4}" presName="composite" presStyleCnt="0"/>
      <dgm:spPr/>
    </dgm:pt>
    <dgm:pt modelId="{7B5BE5B7-B29A-4754-B44B-F90227BFBC57}" type="pres">
      <dgm:prSet presAssocID="{3866D5B6-D51F-4630-B499-7AFA863F5BD4}" presName="Image" presStyleLbl="bgShp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E229CF3A-9EE7-417E-9CF9-FD4B2D250105}" type="pres">
      <dgm:prSet presAssocID="{3866D5B6-D51F-4630-B499-7AFA863F5BD4}" presName="Parent" presStyleLbl="node0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BC4C1D-2560-42E5-807D-4D0D99529CEB}" type="pres">
      <dgm:prSet presAssocID="{F37B9115-024E-405D-8460-1D6D28FB368D}" presName="sibTrans" presStyleCnt="0"/>
      <dgm:spPr/>
    </dgm:pt>
    <dgm:pt modelId="{1F8A959C-07D7-4630-A239-9E631C8CA95B}" type="pres">
      <dgm:prSet presAssocID="{4B2CE37F-D951-45FE-B42F-C4243D6E9DA9}" presName="composite" presStyleCnt="0"/>
      <dgm:spPr/>
    </dgm:pt>
    <dgm:pt modelId="{BB7D2293-D730-4E7F-91B9-27054A2CB855}" type="pres">
      <dgm:prSet presAssocID="{4B2CE37F-D951-45FE-B42F-C4243D6E9DA9}" presName="Image" presStyleLbl="bgShp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C10C17E7-A17B-437F-8E05-B57ECFC47C56}" type="pres">
      <dgm:prSet presAssocID="{4B2CE37F-D951-45FE-B42F-C4243D6E9DA9}" presName="Parent" presStyleLbl="node0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502A6B2-7482-4F0F-BE9B-EE318DA1831A}" type="presOf" srcId="{4B2CE37F-D951-45FE-B42F-C4243D6E9DA9}" destId="{C10C17E7-A17B-437F-8E05-B57ECFC47C56}" srcOrd="0" destOrd="0" presId="urn:microsoft.com/office/officeart/2008/layout/BendingPictureCaption"/>
    <dgm:cxn modelId="{28288F91-7084-4D91-B316-EAD57BA59D49}" type="presOf" srcId="{1BED6977-2404-4F60-86E6-612E1FDFE09B}" destId="{F104C774-9852-4A77-9511-E5E897A7B247}" srcOrd="0" destOrd="0" presId="urn:microsoft.com/office/officeart/2008/layout/BendingPictureCaption"/>
    <dgm:cxn modelId="{1083E265-4294-4170-BAA4-2A4D1B874657}" srcId="{1BED6977-2404-4F60-86E6-612E1FDFE09B}" destId="{CA13D733-1EA9-466B-9470-33D195772803}" srcOrd="2" destOrd="0" parTransId="{4B09FC99-3C18-43ED-BF7B-375BCEF8409D}" sibTransId="{ACF1F246-CE53-4260-8687-528FEAC9D6E8}"/>
    <dgm:cxn modelId="{9084D9F4-D788-4E79-9AF6-A71BC8B1E905}" srcId="{1BED6977-2404-4F60-86E6-612E1FDFE09B}" destId="{5B2FE4E1-ADD5-4283-AC34-ABEE716FC08A}" srcOrd="3" destOrd="0" parTransId="{E6648A94-8A2D-4BD9-9756-7613BD906990}" sibTransId="{4359FA62-288E-4FAD-9FFF-573A36EF020B}"/>
    <dgm:cxn modelId="{331481F6-4A9B-4A43-9E48-7BD312747877}" srcId="{1BED6977-2404-4F60-86E6-612E1FDFE09B}" destId="{3866D5B6-D51F-4630-B499-7AFA863F5BD4}" srcOrd="4" destOrd="0" parTransId="{5E2A859F-EBBF-44C6-A344-1EFDF4DE68DD}" sibTransId="{F37B9115-024E-405D-8460-1D6D28FB368D}"/>
    <dgm:cxn modelId="{2B9F6935-109C-4B33-B5EB-34F53E3F4F3C}" type="presOf" srcId="{3866D5B6-D51F-4630-B499-7AFA863F5BD4}" destId="{E229CF3A-9EE7-417E-9CF9-FD4B2D250105}" srcOrd="0" destOrd="0" presId="urn:microsoft.com/office/officeart/2008/layout/BendingPictureCaption"/>
    <dgm:cxn modelId="{1068F34E-547C-4118-A73E-F7D6AA86ADB1}" type="presOf" srcId="{5B2FE4E1-ADD5-4283-AC34-ABEE716FC08A}" destId="{89489402-BEC0-4228-AE71-E7F7D6416944}" srcOrd="0" destOrd="0" presId="urn:microsoft.com/office/officeart/2008/layout/BendingPictureCaption"/>
    <dgm:cxn modelId="{C8E05293-9B87-43DD-869C-B735F96FFAFC}" type="presOf" srcId="{8F4B4C8C-6FE5-4420-8704-5359D1C0A91F}" destId="{842769F7-E3C6-44B3-A1A3-9D12B4A7D946}" srcOrd="0" destOrd="0" presId="urn:microsoft.com/office/officeart/2008/layout/BendingPictureCaption"/>
    <dgm:cxn modelId="{B61F00E3-00F2-4F57-9527-AC6067C5C28A}" srcId="{1BED6977-2404-4F60-86E6-612E1FDFE09B}" destId="{8F4B4C8C-6FE5-4420-8704-5359D1C0A91F}" srcOrd="1" destOrd="0" parTransId="{A247FF87-2345-4A87-A5B6-27D0E69752E4}" sibTransId="{B271A963-843E-472F-A1BF-9900793B709F}"/>
    <dgm:cxn modelId="{6B6419B2-B394-4F0C-B520-62F93D810B91}" type="presOf" srcId="{9EAB8B5C-D151-4017-A5C6-35F05CAFCA0C}" destId="{42A9D05D-C0F6-48ED-A28C-F39BB4F183F6}" srcOrd="0" destOrd="0" presId="urn:microsoft.com/office/officeart/2008/layout/BendingPictureCaption"/>
    <dgm:cxn modelId="{7D7CAFEC-8F56-4191-93B0-EFB22EA86F2D}" type="presOf" srcId="{CA13D733-1EA9-466B-9470-33D195772803}" destId="{43AECB90-A5BA-47CA-B9EF-45A4CA60EBAA}" srcOrd="0" destOrd="0" presId="urn:microsoft.com/office/officeart/2008/layout/BendingPictureCaption"/>
    <dgm:cxn modelId="{E7E0368D-B2FB-473F-B5D2-54AE7580B207}" srcId="{1BED6977-2404-4F60-86E6-612E1FDFE09B}" destId="{4B2CE37F-D951-45FE-B42F-C4243D6E9DA9}" srcOrd="5" destOrd="0" parTransId="{2021B123-5224-48E7-B6CA-149B29B7A748}" sibTransId="{B59DFD85-652E-4081-A39C-E9409CA40BCE}"/>
    <dgm:cxn modelId="{8FA609BE-AC6B-4AB7-B51A-449FA570E2AD}" srcId="{1BED6977-2404-4F60-86E6-612E1FDFE09B}" destId="{9EAB8B5C-D151-4017-A5C6-35F05CAFCA0C}" srcOrd="0" destOrd="0" parTransId="{1FBC2F7E-B989-4FB2-BA28-116BF5DF02BF}" sibTransId="{69208101-6ABA-4865-A0BF-7388816F2E1E}"/>
    <dgm:cxn modelId="{1DA15DEC-830E-4942-9EB7-27E9F49D5F3E}" type="presParOf" srcId="{F104C774-9852-4A77-9511-E5E897A7B247}" destId="{EA5D6735-F92A-4D56-9258-3FD5B99F174C}" srcOrd="0" destOrd="0" presId="urn:microsoft.com/office/officeart/2008/layout/BendingPictureCaption"/>
    <dgm:cxn modelId="{BD659959-452E-4A94-AB69-2927A36FBA11}" type="presParOf" srcId="{EA5D6735-F92A-4D56-9258-3FD5B99F174C}" destId="{4B2A3ECE-5048-4949-9043-5A9E196652A5}" srcOrd="0" destOrd="0" presId="urn:microsoft.com/office/officeart/2008/layout/BendingPictureCaption"/>
    <dgm:cxn modelId="{30A7066D-7B26-4C36-8A51-847863036C5E}" type="presParOf" srcId="{EA5D6735-F92A-4D56-9258-3FD5B99F174C}" destId="{42A9D05D-C0F6-48ED-A28C-F39BB4F183F6}" srcOrd="1" destOrd="0" presId="urn:microsoft.com/office/officeart/2008/layout/BendingPictureCaption"/>
    <dgm:cxn modelId="{E7D016CF-8A8E-46B7-8347-36BCF669A68E}" type="presParOf" srcId="{F104C774-9852-4A77-9511-E5E897A7B247}" destId="{B84E4F01-81F6-48B6-BB70-DB62EE00BFB9}" srcOrd="1" destOrd="0" presId="urn:microsoft.com/office/officeart/2008/layout/BendingPictureCaption"/>
    <dgm:cxn modelId="{621F6C73-953C-4392-B350-B4DC322789F7}" type="presParOf" srcId="{F104C774-9852-4A77-9511-E5E897A7B247}" destId="{D13204F6-D64F-4C5C-91F6-32515859ED8D}" srcOrd="2" destOrd="0" presId="urn:microsoft.com/office/officeart/2008/layout/BendingPictureCaption"/>
    <dgm:cxn modelId="{6308B024-CE0E-4511-9DEB-48F126B711CF}" type="presParOf" srcId="{D13204F6-D64F-4C5C-91F6-32515859ED8D}" destId="{78AC3892-3345-40F3-908E-6AFFB81CE0E1}" srcOrd="0" destOrd="0" presId="urn:microsoft.com/office/officeart/2008/layout/BendingPictureCaption"/>
    <dgm:cxn modelId="{36461D15-7BBE-4799-8E58-A40C4BBEA23D}" type="presParOf" srcId="{D13204F6-D64F-4C5C-91F6-32515859ED8D}" destId="{842769F7-E3C6-44B3-A1A3-9D12B4A7D946}" srcOrd="1" destOrd="0" presId="urn:microsoft.com/office/officeart/2008/layout/BendingPictureCaption"/>
    <dgm:cxn modelId="{2488FF16-51FB-42EF-816F-27C1B8C9BB92}" type="presParOf" srcId="{F104C774-9852-4A77-9511-E5E897A7B247}" destId="{105D90C1-11AD-49DA-8BA7-BE448B463BF0}" srcOrd="3" destOrd="0" presId="urn:microsoft.com/office/officeart/2008/layout/BendingPictureCaption"/>
    <dgm:cxn modelId="{87FAD879-1838-41C6-9B42-0CD7C991C52E}" type="presParOf" srcId="{F104C774-9852-4A77-9511-E5E897A7B247}" destId="{15BB2100-177F-4C43-80EF-C153BC15CC1A}" srcOrd="4" destOrd="0" presId="urn:microsoft.com/office/officeart/2008/layout/BendingPictureCaption"/>
    <dgm:cxn modelId="{7B58D873-4A9E-4350-97AF-F09BD5E3B0BC}" type="presParOf" srcId="{15BB2100-177F-4C43-80EF-C153BC15CC1A}" destId="{D2DF1BA3-C754-40B0-B198-A4621A2FB795}" srcOrd="0" destOrd="0" presId="urn:microsoft.com/office/officeart/2008/layout/BendingPictureCaption"/>
    <dgm:cxn modelId="{F971A4ED-155C-453F-8880-E777A93F68D2}" type="presParOf" srcId="{15BB2100-177F-4C43-80EF-C153BC15CC1A}" destId="{43AECB90-A5BA-47CA-B9EF-45A4CA60EBAA}" srcOrd="1" destOrd="0" presId="urn:microsoft.com/office/officeart/2008/layout/BendingPictureCaption"/>
    <dgm:cxn modelId="{3CA9FE9C-93C1-4CAB-BAEF-F4A1E0D91C7A}" type="presParOf" srcId="{F104C774-9852-4A77-9511-E5E897A7B247}" destId="{F070B212-9B31-4D16-B9DD-B63F96E5E44B}" srcOrd="5" destOrd="0" presId="urn:microsoft.com/office/officeart/2008/layout/BendingPictureCaption"/>
    <dgm:cxn modelId="{0D6E71F2-A1DC-487C-B492-E6C8F6677D70}" type="presParOf" srcId="{F104C774-9852-4A77-9511-E5E897A7B247}" destId="{E27C5924-94B8-4021-B043-81FF83A709E2}" srcOrd="6" destOrd="0" presId="urn:microsoft.com/office/officeart/2008/layout/BendingPictureCaption"/>
    <dgm:cxn modelId="{829B971B-C764-4E69-A09A-BFA39B761367}" type="presParOf" srcId="{E27C5924-94B8-4021-B043-81FF83A709E2}" destId="{44D3DAC8-D095-4F74-AC42-B754BBFF26F9}" srcOrd="0" destOrd="0" presId="urn:microsoft.com/office/officeart/2008/layout/BendingPictureCaption"/>
    <dgm:cxn modelId="{ABA9F109-36C3-487F-849E-0149ED00A982}" type="presParOf" srcId="{E27C5924-94B8-4021-B043-81FF83A709E2}" destId="{89489402-BEC0-4228-AE71-E7F7D6416944}" srcOrd="1" destOrd="0" presId="urn:microsoft.com/office/officeart/2008/layout/BendingPictureCaption"/>
    <dgm:cxn modelId="{54F3386C-C79A-4223-B938-0549F0716BBA}" type="presParOf" srcId="{F104C774-9852-4A77-9511-E5E897A7B247}" destId="{1D963A2F-3613-43E4-8047-E5EF2BF350E4}" srcOrd="7" destOrd="0" presId="urn:microsoft.com/office/officeart/2008/layout/BendingPictureCaption"/>
    <dgm:cxn modelId="{D2B516D1-FF40-4546-AC37-618B4E3D7EEA}" type="presParOf" srcId="{F104C774-9852-4A77-9511-E5E897A7B247}" destId="{A59A36C6-653D-4FB9-8E24-0B08ACB2686D}" srcOrd="8" destOrd="0" presId="urn:microsoft.com/office/officeart/2008/layout/BendingPictureCaption"/>
    <dgm:cxn modelId="{2C895397-E1E5-4339-8F39-51012121875B}" type="presParOf" srcId="{A59A36C6-653D-4FB9-8E24-0B08ACB2686D}" destId="{7B5BE5B7-B29A-4754-B44B-F90227BFBC57}" srcOrd="0" destOrd="0" presId="urn:microsoft.com/office/officeart/2008/layout/BendingPictureCaption"/>
    <dgm:cxn modelId="{DFDE4561-F9C5-4978-B02F-9D2309A533B3}" type="presParOf" srcId="{A59A36C6-653D-4FB9-8E24-0B08ACB2686D}" destId="{E229CF3A-9EE7-417E-9CF9-FD4B2D250105}" srcOrd="1" destOrd="0" presId="urn:microsoft.com/office/officeart/2008/layout/BendingPictureCaption"/>
    <dgm:cxn modelId="{6A9CE178-9F29-48E1-B3C8-C89451BA6B45}" type="presParOf" srcId="{F104C774-9852-4A77-9511-E5E897A7B247}" destId="{15BC4C1D-2560-42E5-807D-4D0D99529CEB}" srcOrd="9" destOrd="0" presId="urn:microsoft.com/office/officeart/2008/layout/BendingPictureCaption"/>
    <dgm:cxn modelId="{D96E8F14-5032-49D2-9000-8B4C9DB7055D}" type="presParOf" srcId="{F104C774-9852-4A77-9511-E5E897A7B247}" destId="{1F8A959C-07D7-4630-A239-9E631C8CA95B}" srcOrd="10" destOrd="0" presId="urn:microsoft.com/office/officeart/2008/layout/BendingPictureCaption"/>
    <dgm:cxn modelId="{2B790C71-09A0-44F1-B148-A03B34170D78}" type="presParOf" srcId="{1F8A959C-07D7-4630-A239-9E631C8CA95B}" destId="{BB7D2293-D730-4E7F-91B9-27054A2CB855}" srcOrd="0" destOrd="0" presId="urn:microsoft.com/office/officeart/2008/layout/BendingPictureCaption"/>
    <dgm:cxn modelId="{AC930947-1367-456F-9213-40649558C4A6}" type="presParOf" srcId="{1F8A959C-07D7-4630-A239-9E631C8CA95B}" destId="{C10C17E7-A17B-437F-8E05-B57ECFC47C56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A4970D-A220-48CD-9058-C17D01B54D36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E4F633DB-165B-471A-97FC-7DD694433803}">
      <dgm:prSet phldrT="[Text]"/>
      <dgm:spPr/>
      <dgm:t>
        <a:bodyPr/>
        <a:lstStyle/>
        <a:p>
          <a:r>
            <a:rPr lang="en-GB" dirty="0" smtClean="0"/>
            <a:t>Doctor</a:t>
          </a:r>
          <a:endParaRPr lang="en-GB" dirty="0"/>
        </a:p>
      </dgm:t>
    </dgm:pt>
    <dgm:pt modelId="{6D637561-CC91-4178-96F6-753E83CB92CC}" type="parTrans" cxnId="{587E6AC5-33E3-4569-BAFE-798DC11ECD0F}">
      <dgm:prSet/>
      <dgm:spPr/>
      <dgm:t>
        <a:bodyPr/>
        <a:lstStyle/>
        <a:p>
          <a:endParaRPr lang="en-GB"/>
        </a:p>
      </dgm:t>
    </dgm:pt>
    <dgm:pt modelId="{FD325792-B64D-43D0-B6E2-89EDBAF9A14E}" type="sibTrans" cxnId="{587E6AC5-33E3-4569-BAFE-798DC11ECD0F}">
      <dgm:prSet/>
      <dgm:spPr/>
      <dgm:t>
        <a:bodyPr/>
        <a:lstStyle/>
        <a:p>
          <a:endParaRPr lang="en-GB"/>
        </a:p>
      </dgm:t>
    </dgm:pt>
    <dgm:pt modelId="{B7B426EF-9AA4-4815-B846-69D3F6D12275}">
      <dgm:prSet phldrT="[Text]"/>
      <dgm:spPr/>
      <dgm:t>
        <a:bodyPr/>
        <a:lstStyle/>
        <a:p>
          <a:r>
            <a:rPr lang="en-GB" dirty="0" smtClean="0"/>
            <a:t>Lawyer</a:t>
          </a:r>
          <a:endParaRPr lang="en-GB" dirty="0"/>
        </a:p>
      </dgm:t>
    </dgm:pt>
    <dgm:pt modelId="{B607B9D8-5295-4DDF-A02A-C5DF0D62D571}" type="parTrans" cxnId="{BF382236-00F3-46E9-8A1A-ACDEBA9B8A80}">
      <dgm:prSet/>
      <dgm:spPr/>
      <dgm:t>
        <a:bodyPr/>
        <a:lstStyle/>
        <a:p>
          <a:endParaRPr lang="en-GB"/>
        </a:p>
      </dgm:t>
    </dgm:pt>
    <dgm:pt modelId="{FA0044F1-6CC2-4CD8-83CC-C9321CE29C55}" type="sibTrans" cxnId="{BF382236-00F3-46E9-8A1A-ACDEBA9B8A80}">
      <dgm:prSet/>
      <dgm:spPr/>
      <dgm:t>
        <a:bodyPr/>
        <a:lstStyle/>
        <a:p>
          <a:endParaRPr lang="en-GB"/>
        </a:p>
      </dgm:t>
    </dgm:pt>
    <dgm:pt modelId="{80A1D712-5C1B-422E-9E90-BBE33340B11F}">
      <dgm:prSet phldrT="[Text]"/>
      <dgm:spPr/>
      <dgm:t>
        <a:bodyPr/>
        <a:lstStyle/>
        <a:p>
          <a:r>
            <a:rPr lang="en-GB" dirty="0" smtClean="0"/>
            <a:t>Vet</a:t>
          </a:r>
          <a:endParaRPr lang="en-GB" dirty="0"/>
        </a:p>
      </dgm:t>
    </dgm:pt>
    <dgm:pt modelId="{76FC458F-3DC5-47BE-B90E-88ADA9F1FCB4}" type="parTrans" cxnId="{34B96CB3-C71C-4111-AE8B-EF61F5A5101E}">
      <dgm:prSet/>
      <dgm:spPr/>
      <dgm:t>
        <a:bodyPr/>
        <a:lstStyle/>
        <a:p>
          <a:endParaRPr lang="en-GB"/>
        </a:p>
      </dgm:t>
    </dgm:pt>
    <dgm:pt modelId="{96B3C103-0EC6-4E72-A030-FAFC56ACB4CD}" type="sibTrans" cxnId="{34B96CB3-C71C-4111-AE8B-EF61F5A5101E}">
      <dgm:prSet/>
      <dgm:spPr/>
      <dgm:t>
        <a:bodyPr/>
        <a:lstStyle/>
        <a:p>
          <a:endParaRPr lang="en-GB"/>
        </a:p>
      </dgm:t>
    </dgm:pt>
    <dgm:pt modelId="{F50D89EB-BD51-4556-890D-A05EFFD18954}">
      <dgm:prSet phldrT="[Text]"/>
      <dgm:spPr/>
      <dgm:t>
        <a:bodyPr/>
        <a:lstStyle/>
        <a:p>
          <a:r>
            <a:rPr lang="en-GB" dirty="0" smtClean="0"/>
            <a:t>Teacher</a:t>
          </a:r>
          <a:endParaRPr lang="en-GB" dirty="0"/>
        </a:p>
      </dgm:t>
    </dgm:pt>
    <dgm:pt modelId="{8F50C5AE-7C7B-48F2-AFAE-EFBD521F3AC1}" type="parTrans" cxnId="{87A4F26C-C3A8-4634-A494-41304E39A17B}">
      <dgm:prSet/>
      <dgm:spPr/>
      <dgm:t>
        <a:bodyPr/>
        <a:lstStyle/>
        <a:p>
          <a:endParaRPr lang="en-GB"/>
        </a:p>
      </dgm:t>
    </dgm:pt>
    <dgm:pt modelId="{B0010D9F-D8C8-4744-AE11-C864D1EF0EA0}" type="sibTrans" cxnId="{87A4F26C-C3A8-4634-A494-41304E39A17B}">
      <dgm:prSet/>
      <dgm:spPr/>
      <dgm:t>
        <a:bodyPr/>
        <a:lstStyle/>
        <a:p>
          <a:endParaRPr lang="en-GB"/>
        </a:p>
      </dgm:t>
    </dgm:pt>
    <dgm:pt modelId="{E567D39E-1F9F-452F-849E-ED46DC997A9F}" type="pres">
      <dgm:prSet presAssocID="{39A4970D-A220-48CD-9058-C17D01B54D36}" presName="diagram" presStyleCnt="0">
        <dgm:presLayoutVars>
          <dgm:dir/>
        </dgm:presLayoutVars>
      </dgm:prSet>
      <dgm:spPr/>
      <dgm:t>
        <a:bodyPr/>
        <a:lstStyle/>
        <a:p>
          <a:endParaRPr lang="en-GB"/>
        </a:p>
      </dgm:t>
    </dgm:pt>
    <dgm:pt modelId="{0BB62F52-914A-470F-A4F5-9F67DE7D2207}" type="pres">
      <dgm:prSet presAssocID="{E4F633DB-165B-471A-97FC-7DD694433803}" presName="composite" presStyleCnt="0"/>
      <dgm:spPr/>
    </dgm:pt>
    <dgm:pt modelId="{4430643A-1154-470C-B806-A2121A8D76C0}" type="pres">
      <dgm:prSet presAssocID="{E4F633DB-165B-471A-97FC-7DD694433803}" presName="Image" presStyleLbl="bgShp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5F7684C9-8EA8-4638-BEB7-8EEC62842711}" type="pres">
      <dgm:prSet presAssocID="{E4F633DB-165B-471A-97FC-7DD694433803}" presName="Parent" presStyleLbl="node0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9275DE-5878-43C4-B493-1E96ACBBE431}" type="pres">
      <dgm:prSet presAssocID="{FD325792-B64D-43D0-B6E2-89EDBAF9A14E}" presName="sibTrans" presStyleCnt="0"/>
      <dgm:spPr/>
    </dgm:pt>
    <dgm:pt modelId="{0B3E3AB6-50B6-48E9-B470-D769B450E5C0}" type="pres">
      <dgm:prSet presAssocID="{B7B426EF-9AA4-4815-B846-69D3F6D12275}" presName="composite" presStyleCnt="0"/>
      <dgm:spPr/>
    </dgm:pt>
    <dgm:pt modelId="{1F70D8F6-7826-4E46-90A4-557C04B29C69}" type="pres">
      <dgm:prSet presAssocID="{B7B426EF-9AA4-4815-B846-69D3F6D12275}" presName="Image" presStyleLbl="bgShp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EE31381B-84F4-4DFC-8438-480DA2A963EA}" type="pres">
      <dgm:prSet presAssocID="{B7B426EF-9AA4-4815-B846-69D3F6D12275}" presName="Parent" presStyleLbl="node0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F443314-CE0F-4BD6-8BC1-5060645BD46C}" type="pres">
      <dgm:prSet presAssocID="{FA0044F1-6CC2-4CD8-83CC-C9321CE29C55}" presName="sibTrans" presStyleCnt="0"/>
      <dgm:spPr/>
    </dgm:pt>
    <dgm:pt modelId="{F6F08D41-D488-45FE-874A-8FCCF0BDBDF7}" type="pres">
      <dgm:prSet presAssocID="{80A1D712-5C1B-422E-9E90-BBE33340B11F}" presName="composite" presStyleCnt="0"/>
      <dgm:spPr/>
    </dgm:pt>
    <dgm:pt modelId="{C32F4F01-8FA8-47C4-B70B-2A53FEBE2926}" type="pres">
      <dgm:prSet presAssocID="{80A1D712-5C1B-422E-9E90-BBE33340B11F}" presName="Image" presStyleLbl="bgShp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C9D790BA-BDF5-4197-B2E7-2D62382EC614}" type="pres">
      <dgm:prSet presAssocID="{80A1D712-5C1B-422E-9E90-BBE33340B11F}" presName="Parent" presStyleLbl="node0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5463870-6EED-4B00-966A-6D7DC43DFB01}" type="pres">
      <dgm:prSet presAssocID="{96B3C103-0EC6-4E72-A030-FAFC56ACB4CD}" presName="sibTrans" presStyleCnt="0"/>
      <dgm:spPr/>
    </dgm:pt>
    <dgm:pt modelId="{D871A50C-1505-4182-8CAC-03AB3766DF1D}" type="pres">
      <dgm:prSet presAssocID="{F50D89EB-BD51-4556-890D-A05EFFD18954}" presName="composite" presStyleCnt="0"/>
      <dgm:spPr/>
    </dgm:pt>
    <dgm:pt modelId="{25FFE0C1-A863-4048-A1B9-DE354ABCF3F1}" type="pres">
      <dgm:prSet presAssocID="{F50D89EB-BD51-4556-890D-A05EFFD18954}" presName="Image" presStyleLbl="bgShp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16A74E1C-5D3C-4B52-BE60-667E9CF47A1E}" type="pres">
      <dgm:prSet presAssocID="{F50D89EB-BD51-4556-890D-A05EFFD18954}" presName="Parent" presStyleLbl="node0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87E6AC5-33E3-4569-BAFE-798DC11ECD0F}" srcId="{39A4970D-A220-48CD-9058-C17D01B54D36}" destId="{E4F633DB-165B-471A-97FC-7DD694433803}" srcOrd="0" destOrd="0" parTransId="{6D637561-CC91-4178-96F6-753E83CB92CC}" sibTransId="{FD325792-B64D-43D0-B6E2-89EDBAF9A14E}"/>
    <dgm:cxn modelId="{BFAF2A40-FD56-4A7D-B0B2-33C8E6B4A153}" type="presOf" srcId="{B7B426EF-9AA4-4815-B846-69D3F6D12275}" destId="{EE31381B-84F4-4DFC-8438-480DA2A963EA}" srcOrd="0" destOrd="0" presId="urn:microsoft.com/office/officeart/2008/layout/BendingPictureCaption"/>
    <dgm:cxn modelId="{BF382236-00F3-46E9-8A1A-ACDEBA9B8A80}" srcId="{39A4970D-A220-48CD-9058-C17D01B54D36}" destId="{B7B426EF-9AA4-4815-B846-69D3F6D12275}" srcOrd="1" destOrd="0" parTransId="{B607B9D8-5295-4DDF-A02A-C5DF0D62D571}" sibTransId="{FA0044F1-6CC2-4CD8-83CC-C9321CE29C55}"/>
    <dgm:cxn modelId="{87A4F26C-C3A8-4634-A494-41304E39A17B}" srcId="{39A4970D-A220-48CD-9058-C17D01B54D36}" destId="{F50D89EB-BD51-4556-890D-A05EFFD18954}" srcOrd="3" destOrd="0" parTransId="{8F50C5AE-7C7B-48F2-AFAE-EFBD521F3AC1}" sibTransId="{B0010D9F-D8C8-4744-AE11-C864D1EF0EA0}"/>
    <dgm:cxn modelId="{0F3017FB-BA9F-47B5-ACB7-F6AAAA988726}" type="presOf" srcId="{39A4970D-A220-48CD-9058-C17D01B54D36}" destId="{E567D39E-1F9F-452F-849E-ED46DC997A9F}" srcOrd="0" destOrd="0" presId="urn:microsoft.com/office/officeart/2008/layout/BendingPictureCaption"/>
    <dgm:cxn modelId="{B29E16D6-C2C7-40C4-A1C6-BAA2BF1F2702}" type="presOf" srcId="{E4F633DB-165B-471A-97FC-7DD694433803}" destId="{5F7684C9-8EA8-4638-BEB7-8EEC62842711}" srcOrd="0" destOrd="0" presId="urn:microsoft.com/office/officeart/2008/layout/BendingPictureCaption"/>
    <dgm:cxn modelId="{56917EAC-B095-49E7-8081-1275AB8FA5E9}" type="presOf" srcId="{F50D89EB-BD51-4556-890D-A05EFFD18954}" destId="{16A74E1C-5D3C-4B52-BE60-667E9CF47A1E}" srcOrd="0" destOrd="0" presId="urn:microsoft.com/office/officeart/2008/layout/BendingPictureCaption"/>
    <dgm:cxn modelId="{34B96CB3-C71C-4111-AE8B-EF61F5A5101E}" srcId="{39A4970D-A220-48CD-9058-C17D01B54D36}" destId="{80A1D712-5C1B-422E-9E90-BBE33340B11F}" srcOrd="2" destOrd="0" parTransId="{76FC458F-3DC5-47BE-B90E-88ADA9F1FCB4}" sibTransId="{96B3C103-0EC6-4E72-A030-FAFC56ACB4CD}"/>
    <dgm:cxn modelId="{E38C5021-A31D-4A23-B1B4-F1B971619167}" type="presOf" srcId="{80A1D712-5C1B-422E-9E90-BBE33340B11F}" destId="{C9D790BA-BDF5-4197-B2E7-2D62382EC614}" srcOrd="0" destOrd="0" presId="urn:microsoft.com/office/officeart/2008/layout/BendingPictureCaption"/>
    <dgm:cxn modelId="{631FC0C9-C915-48FC-BDF0-D91D883818B3}" type="presParOf" srcId="{E567D39E-1F9F-452F-849E-ED46DC997A9F}" destId="{0BB62F52-914A-470F-A4F5-9F67DE7D2207}" srcOrd="0" destOrd="0" presId="urn:microsoft.com/office/officeart/2008/layout/BendingPictureCaption"/>
    <dgm:cxn modelId="{A4AFC57F-E6CC-441A-B172-12B812FB9341}" type="presParOf" srcId="{0BB62F52-914A-470F-A4F5-9F67DE7D2207}" destId="{4430643A-1154-470C-B806-A2121A8D76C0}" srcOrd="0" destOrd="0" presId="urn:microsoft.com/office/officeart/2008/layout/BendingPictureCaption"/>
    <dgm:cxn modelId="{3617E43C-694B-4B11-82D5-489FFD32631B}" type="presParOf" srcId="{0BB62F52-914A-470F-A4F5-9F67DE7D2207}" destId="{5F7684C9-8EA8-4638-BEB7-8EEC62842711}" srcOrd="1" destOrd="0" presId="urn:microsoft.com/office/officeart/2008/layout/BendingPictureCaption"/>
    <dgm:cxn modelId="{0A1BEC0D-A5AC-499C-B8E9-FDE3F519477D}" type="presParOf" srcId="{E567D39E-1F9F-452F-849E-ED46DC997A9F}" destId="{559275DE-5878-43C4-B493-1E96ACBBE431}" srcOrd="1" destOrd="0" presId="urn:microsoft.com/office/officeart/2008/layout/BendingPictureCaption"/>
    <dgm:cxn modelId="{E9394B73-E7E2-48EA-9035-07BAF949237F}" type="presParOf" srcId="{E567D39E-1F9F-452F-849E-ED46DC997A9F}" destId="{0B3E3AB6-50B6-48E9-B470-D769B450E5C0}" srcOrd="2" destOrd="0" presId="urn:microsoft.com/office/officeart/2008/layout/BendingPictureCaption"/>
    <dgm:cxn modelId="{30883915-D5B7-4D26-AA91-20AD4BC490D2}" type="presParOf" srcId="{0B3E3AB6-50B6-48E9-B470-D769B450E5C0}" destId="{1F70D8F6-7826-4E46-90A4-557C04B29C69}" srcOrd="0" destOrd="0" presId="urn:microsoft.com/office/officeart/2008/layout/BendingPictureCaption"/>
    <dgm:cxn modelId="{E4282722-91CC-43E8-9B03-D8E5932C3953}" type="presParOf" srcId="{0B3E3AB6-50B6-48E9-B470-D769B450E5C0}" destId="{EE31381B-84F4-4DFC-8438-480DA2A963EA}" srcOrd="1" destOrd="0" presId="urn:microsoft.com/office/officeart/2008/layout/BendingPictureCaption"/>
    <dgm:cxn modelId="{CA57C52E-2E45-4D06-9889-712FDB3249BE}" type="presParOf" srcId="{E567D39E-1F9F-452F-849E-ED46DC997A9F}" destId="{DF443314-CE0F-4BD6-8BC1-5060645BD46C}" srcOrd="3" destOrd="0" presId="urn:microsoft.com/office/officeart/2008/layout/BendingPictureCaption"/>
    <dgm:cxn modelId="{BB000829-31FC-421F-B701-92EF12F69BFC}" type="presParOf" srcId="{E567D39E-1F9F-452F-849E-ED46DC997A9F}" destId="{F6F08D41-D488-45FE-874A-8FCCF0BDBDF7}" srcOrd="4" destOrd="0" presId="urn:microsoft.com/office/officeart/2008/layout/BendingPictureCaption"/>
    <dgm:cxn modelId="{18F4D162-FF68-48DF-B55F-3A7D63D85928}" type="presParOf" srcId="{F6F08D41-D488-45FE-874A-8FCCF0BDBDF7}" destId="{C32F4F01-8FA8-47C4-B70B-2A53FEBE2926}" srcOrd="0" destOrd="0" presId="urn:microsoft.com/office/officeart/2008/layout/BendingPictureCaption"/>
    <dgm:cxn modelId="{174E9A84-F334-48B9-A67F-7DABA2685CA9}" type="presParOf" srcId="{F6F08D41-D488-45FE-874A-8FCCF0BDBDF7}" destId="{C9D790BA-BDF5-4197-B2E7-2D62382EC614}" srcOrd="1" destOrd="0" presId="urn:microsoft.com/office/officeart/2008/layout/BendingPictureCaption"/>
    <dgm:cxn modelId="{5A3C4119-0322-4012-A156-B1937D040813}" type="presParOf" srcId="{E567D39E-1F9F-452F-849E-ED46DC997A9F}" destId="{A5463870-6EED-4B00-966A-6D7DC43DFB01}" srcOrd="5" destOrd="0" presId="urn:microsoft.com/office/officeart/2008/layout/BendingPictureCaption"/>
    <dgm:cxn modelId="{18169DE6-D332-47F3-81FB-4C91C0A03705}" type="presParOf" srcId="{E567D39E-1F9F-452F-849E-ED46DC997A9F}" destId="{D871A50C-1505-4182-8CAC-03AB3766DF1D}" srcOrd="6" destOrd="0" presId="urn:microsoft.com/office/officeart/2008/layout/BendingPictureCaption"/>
    <dgm:cxn modelId="{6ACDD590-D066-4947-996A-B24B69D1CC20}" type="presParOf" srcId="{D871A50C-1505-4182-8CAC-03AB3766DF1D}" destId="{25FFE0C1-A863-4048-A1B9-DE354ABCF3F1}" srcOrd="0" destOrd="0" presId="urn:microsoft.com/office/officeart/2008/layout/BendingPictureCaption"/>
    <dgm:cxn modelId="{85797481-4B1B-48A1-9C0E-BD24C38F3D15}" type="presParOf" srcId="{D871A50C-1505-4182-8CAC-03AB3766DF1D}" destId="{16A74E1C-5D3C-4B52-BE60-667E9CF47A1E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22D45B-A0A1-44C3-9309-A4D9378F6288}" type="doc">
      <dgm:prSet loTypeId="urn:diagrams.loki3.com/VaryingWidth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3F9CB407-2409-4C8B-8D78-4A110FFAE877}">
      <dgm:prSet phldrT="[Text]"/>
      <dgm:spPr/>
      <dgm:t>
        <a:bodyPr/>
        <a:lstStyle/>
        <a:p>
          <a:r>
            <a:rPr lang="en-GB" dirty="0" smtClean="0"/>
            <a:t>Part time jobs</a:t>
          </a:r>
          <a:endParaRPr lang="en-GB" dirty="0"/>
        </a:p>
      </dgm:t>
    </dgm:pt>
    <dgm:pt modelId="{C6C5C493-DE41-4B1F-8600-56DCBC76B41F}" type="parTrans" cxnId="{C3DAD50A-31D7-4304-B536-77578DBB584E}">
      <dgm:prSet/>
      <dgm:spPr/>
      <dgm:t>
        <a:bodyPr/>
        <a:lstStyle/>
        <a:p>
          <a:endParaRPr lang="en-GB"/>
        </a:p>
      </dgm:t>
    </dgm:pt>
    <dgm:pt modelId="{3E5ADB4E-E255-4E93-8797-7C27CC62C70A}" type="sibTrans" cxnId="{C3DAD50A-31D7-4304-B536-77578DBB584E}">
      <dgm:prSet/>
      <dgm:spPr/>
      <dgm:t>
        <a:bodyPr/>
        <a:lstStyle/>
        <a:p>
          <a:endParaRPr lang="en-GB"/>
        </a:p>
      </dgm:t>
    </dgm:pt>
    <dgm:pt modelId="{E62B51B2-DCC4-4AA8-8403-3CAE2210A279}">
      <dgm:prSet/>
      <dgm:spPr/>
      <dgm:t>
        <a:bodyPr/>
        <a:lstStyle/>
        <a:p>
          <a:r>
            <a:rPr lang="en-GB" dirty="0" smtClean="0"/>
            <a:t>Travel  </a:t>
          </a:r>
          <a:endParaRPr lang="en-GB" dirty="0"/>
        </a:p>
      </dgm:t>
    </dgm:pt>
    <dgm:pt modelId="{FD22D9DD-DFAC-4EA6-B296-4C2F0C180615}" type="parTrans" cxnId="{F2784DBB-44F2-41C0-84B2-50E2055B649A}">
      <dgm:prSet/>
      <dgm:spPr/>
      <dgm:t>
        <a:bodyPr/>
        <a:lstStyle/>
        <a:p>
          <a:endParaRPr lang="en-GB"/>
        </a:p>
      </dgm:t>
    </dgm:pt>
    <dgm:pt modelId="{DE4503E5-1B59-4D91-B87F-F571145E50E0}" type="sibTrans" cxnId="{F2784DBB-44F2-41C0-84B2-50E2055B649A}">
      <dgm:prSet/>
      <dgm:spPr/>
      <dgm:t>
        <a:bodyPr/>
        <a:lstStyle/>
        <a:p>
          <a:endParaRPr lang="en-GB"/>
        </a:p>
      </dgm:t>
    </dgm:pt>
    <dgm:pt modelId="{C632ECD7-2016-43BD-AAE0-14DAF079DE5B}">
      <dgm:prSet/>
      <dgm:spPr/>
      <dgm:t>
        <a:bodyPr/>
        <a:lstStyle/>
        <a:p>
          <a:r>
            <a:rPr lang="en-GB" dirty="0" smtClean="0"/>
            <a:t>Volunteering</a:t>
          </a:r>
          <a:endParaRPr lang="en-GB" dirty="0"/>
        </a:p>
      </dgm:t>
    </dgm:pt>
    <dgm:pt modelId="{35C9055C-6F16-4F6A-8AA3-0DBF44287272}" type="parTrans" cxnId="{06B2FE73-2A45-413E-8339-0AE100810826}">
      <dgm:prSet/>
      <dgm:spPr/>
      <dgm:t>
        <a:bodyPr/>
        <a:lstStyle/>
        <a:p>
          <a:endParaRPr lang="en-GB"/>
        </a:p>
      </dgm:t>
    </dgm:pt>
    <dgm:pt modelId="{941C013A-5891-463C-BA5E-064ABADB4D46}" type="sibTrans" cxnId="{06B2FE73-2A45-413E-8339-0AE100810826}">
      <dgm:prSet/>
      <dgm:spPr/>
      <dgm:t>
        <a:bodyPr/>
        <a:lstStyle/>
        <a:p>
          <a:endParaRPr lang="en-GB"/>
        </a:p>
      </dgm:t>
    </dgm:pt>
    <dgm:pt modelId="{F4D1909D-2074-46DB-89DA-DF7A8A7406A1}">
      <dgm:prSet/>
      <dgm:spPr/>
      <dgm:t>
        <a:bodyPr/>
        <a:lstStyle/>
        <a:p>
          <a:r>
            <a:rPr lang="en-GB" dirty="0" smtClean="0"/>
            <a:t>Work experience </a:t>
          </a:r>
          <a:endParaRPr lang="en-GB" dirty="0"/>
        </a:p>
      </dgm:t>
    </dgm:pt>
    <dgm:pt modelId="{4E9809D9-957A-4C10-9B16-ED4A4A819AEB}" type="parTrans" cxnId="{8B8CB49B-8028-448D-B0D8-4C5D5732CAE8}">
      <dgm:prSet/>
      <dgm:spPr/>
      <dgm:t>
        <a:bodyPr/>
        <a:lstStyle/>
        <a:p>
          <a:endParaRPr lang="en-GB"/>
        </a:p>
      </dgm:t>
    </dgm:pt>
    <dgm:pt modelId="{DE43400D-211E-4CA8-B315-9CCA2DC5BBE7}" type="sibTrans" cxnId="{8B8CB49B-8028-448D-B0D8-4C5D5732CAE8}">
      <dgm:prSet/>
      <dgm:spPr/>
      <dgm:t>
        <a:bodyPr/>
        <a:lstStyle/>
        <a:p>
          <a:endParaRPr lang="en-GB"/>
        </a:p>
      </dgm:t>
    </dgm:pt>
    <dgm:pt modelId="{B9BFBCE1-D334-4350-B2BC-7BFDA4B984C0}">
      <dgm:prSet/>
      <dgm:spPr/>
      <dgm:t>
        <a:bodyPr/>
        <a:lstStyle/>
        <a:p>
          <a:r>
            <a:rPr lang="en-GB" dirty="0" smtClean="0"/>
            <a:t>Sports clubs</a:t>
          </a:r>
          <a:endParaRPr lang="en-GB" dirty="0"/>
        </a:p>
      </dgm:t>
    </dgm:pt>
    <dgm:pt modelId="{6DF6ABEB-9123-42BF-884F-6D36D221C856}" type="parTrans" cxnId="{D3A140C7-884F-4A65-9712-C9A4529B1612}">
      <dgm:prSet/>
      <dgm:spPr/>
      <dgm:t>
        <a:bodyPr/>
        <a:lstStyle/>
        <a:p>
          <a:endParaRPr lang="en-GB"/>
        </a:p>
      </dgm:t>
    </dgm:pt>
    <dgm:pt modelId="{77DC19B7-F8B0-40AF-B929-8CBD7D598595}" type="sibTrans" cxnId="{D3A140C7-884F-4A65-9712-C9A4529B1612}">
      <dgm:prSet/>
      <dgm:spPr/>
      <dgm:t>
        <a:bodyPr/>
        <a:lstStyle/>
        <a:p>
          <a:endParaRPr lang="en-GB"/>
        </a:p>
      </dgm:t>
    </dgm:pt>
    <dgm:pt modelId="{55B5A7EE-E1BD-448C-A413-4B7203A0B4FC}">
      <dgm:prSet/>
      <dgm:spPr/>
      <dgm:t>
        <a:bodyPr/>
        <a:lstStyle/>
        <a:p>
          <a:r>
            <a:rPr lang="en-GB" dirty="0" smtClean="0"/>
            <a:t>Societies </a:t>
          </a:r>
          <a:endParaRPr lang="en-GB" dirty="0"/>
        </a:p>
      </dgm:t>
    </dgm:pt>
    <dgm:pt modelId="{44B3DC34-6D37-4CBA-9F22-D5494FBFF1EA}" type="parTrans" cxnId="{D2639C85-9935-48E2-B65E-1D47D78DDF4B}">
      <dgm:prSet/>
      <dgm:spPr/>
      <dgm:t>
        <a:bodyPr/>
        <a:lstStyle/>
        <a:p>
          <a:endParaRPr lang="en-GB"/>
        </a:p>
      </dgm:t>
    </dgm:pt>
    <dgm:pt modelId="{1E002A34-D779-4125-A13D-F0D019E1DCEC}" type="sibTrans" cxnId="{D2639C85-9935-48E2-B65E-1D47D78DDF4B}">
      <dgm:prSet/>
      <dgm:spPr/>
      <dgm:t>
        <a:bodyPr/>
        <a:lstStyle/>
        <a:p>
          <a:endParaRPr lang="en-GB"/>
        </a:p>
      </dgm:t>
    </dgm:pt>
    <dgm:pt modelId="{60A71A92-25A0-4161-AD4C-30DE6E95741F}">
      <dgm:prSet/>
      <dgm:spPr/>
      <dgm:t>
        <a:bodyPr/>
        <a:lstStyle/>
        <a:p>
          <a:r>
            <a:rPr lang="en-GB" dirty="0" smtClean="0"/>
            <a:t>Students Union</a:t>
          </a:r>
          <a:endParaRPr lang="en-GB" dirty="0"/>
        </a:p>
      </dgm:t>
    </dgm:pt>
    <dgm:pt modelId="{2D218607-2F3E-4640-9102-C436FC2A7A84}" type="parTrans" cxnId="{7095F9DB-9CD4-45FC-B07B-B82A1B5A0015}">
      <dgm:prSet/>
      <dgm:spPr/>
      <dgm:t>
        <a:bodyPr/>
        <a:lstStyle/>
        <a:p>
          <a:endParaRPr lang="en-GB"/>
        </a:p>
      </dgm:t>
    </dgm:pt>
    <dgm:pt modelId="{E453635D-9220-40B9-8B25-996274CFC671}" type="sibTrans" cxnId="{7095F9DB-9CD4-45FC-B07B-B82A1B5A0015}">
      <dgm:prSet/>
      <dgm:spPr/>
      <dgm:t>
        <a:bodyPr/>
        <a:lstStyle/>
        <a:p>
          <a:endParaRPr lang="en-GB"/>
        </a:p>
      </dgm:t>
    </dgm:pt>
    <dgm:pt modelId="{EBE49101-FD9C-4763-8125-E4A8C885CB0B}">
      <dgm:prSet/>
      <dgm:spPr/>
      <dgm:t>
        <a:bodyPr/>
        <a:lstStyle/>
        <a:p>
          <a:r>
            <a:rPr lang="en-GB" dirty="0" smtClean="0"/>
            <a:t>Student Media </a:t>
          </a:r>
          <a:endParaRPr lang="en-GB" dirty="0"/>
        </a:p>
      </dgm:t>
    </dgm:pt>
    <dgm:pt modelId="{F1DEC0F6-C50C-48B9-84BD-6E692A131931}" type="parTrans" cxnId="{E5E4AD84-B769-4356-8EA6-42E2C05B0522}">
      <dgm:prSet/>
      <dgm:spPr/>
      <dgm:t>
        <a:bodyPr/>
        <a:lstStyle/>
        <a:p>
          <a:endParaRPr lang="en-GB"/>
        </a:p>
      </dgm:t>
    </dgm:pt>
    <dgm:pt modelId="{FCE2F2B5-8CA6-4199-8F81-317F985017B4}" type="sibTrans" cxnId="{E5E4AD84-B769-4356-8EA6-42E2C05B0522}">
      <dgm:prSet/>
      <dgm:spPr/>
      <dgm:t>
        <a:bodyPr/>
        <a:lstStyle/>
        <a:p>
          <a:endParaRPr lang="en-GB"/>
        </a:p>
      </dgm:t>
    </dgm:pt>
    <dgm:pt modelId="{6EADDD93-794D-4FF2-A6C8-0AB2F56B8096}" type="pres">
      <dgm:prSet presAssocID="{D522D45B-A0A1-44C3-9309-A4D9378F6288}" presName="Name0" presStyleCnt="0">
        <dgm:presLayoutVars>
          <dgm:resizeHandles/>
        </dgm:presLayoutVars>
      </dgm:prSet>
      <dgm:spPr/>
      <dgm:t>
        <a:bodyPr/>
        <a:lstStyle/>
        <a:p>
          <a:endParaRPr lang="en-GB"/>
        </a:p>
      </dgm:t>
    </dgm:pt>
    <dgm:pt modelId="{0B9D97A3-366B-49EA-B4C0-C3DA437B3F0A}" type="pres">
      <dgm:prSet presAssocID="{3F9CB407-2409-4C8B-8D78-4A110FFAE877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404AC2-D57D-4E10-A647-57EF945E6AB3}" type="pres">
      <dgm:prSet presAssocID="{3E5ADB4E-E255-4E93-8797-7C27CC62C70A}" presName="space" presStyleCnt="0"/>
      <dgm:spPr/>
    </dgm:pt>
    <dgm:pt modelId="{D028FDD0-5E37-446F-8DD0-C9C57C86BA9A}" type="pres">
      <dgm:prSet presAssocID="{E62B51B2-DCC4-4AA8-8403-3CAE2210A279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3869CF-A078-4361-9452-60A5A901DD42}" type="pres">
      <dgm:prSet presAssocID="{DE4503E5-1B59-4D91-B87F-F571145E50E0}" presName="space" presStyleCnt="0"/>
      <dgm:spPr/>
    </dgm:pt>
    <dgm:pt modelId="{0AD2C262-9387-4C12-B78C-382651A1D84C}" type="pres">
      <dgm:prSet presAssocID="{C632ECD7-2016-43BD-AAE0-14DAF079DE5B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C3411BA-6231-4949-BD66-EF0420EE33BE}" type="pres">
      <dgm:prSet presAssocID="{941C013A-5891-463C-BA5E-064ABADB4D46}" presName="space" presStyleCnt="0"/>
      <dgm:spPr/>
    </dgm:pt>
    <dgm:pt modelId="{3427DFB4-F1EF-4A6B-B40F-31702498AE8F}" type="pres">
      <dgm:prSet presAssocID="{B9BFBCE1-D334-4350-B2BC-7BFDA4B984C0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7333711-9B65-4A8B-A64C-FBAF07EE86E6}" type="pres">
      <dgm:prSet presAssocID="{77DC19B7-F8B0-40AF-B929-8CBD7D598595}" presName="space" presStyleCnt="0"/>
      <dgm:spPr/>
    </dgm:pt>
    <dgm:pt modelId="{E95810CB-5F66-4334-AD58-0B5191E71E8B}" type="pres">
      <dgm:prSet presAssocID="{55B5A7EE-E1BD-448C-A413-4B7203A0B4FC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253F660-9DC0-4B00-8C55-72877AE94803}" type="pres">
      <dgm:prSet presAssocID="{1E002A34-D779-4125-A13D-F0D019E1DCEC}" presName="space" presStyleCnt="0"/>
      <dgm:spPr/>
    </dgm:pt>
    <dgm:pt modelId="{685E3FA9-7BD5-44B7-8DB4-AC191C34349A}" type="pres">
      <dgm:prSet presAssocID="{EBE49101-FD9C-4763-8125-E4A8C885CB0B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9E4778-9B5B-4A27-953B-8789CB5A00F6}" type="pres">
      <dgm:prSet presAssocID="{FCE2F2B5-8CA6-4199-8F81-317F985017B4}" presName="space" presStyleCnt="0"/>
      <dgm:spPr/>
    </dgm:pt>
    <dgm:pt modelId="{382D4BEC-2ABF-494F-B90D-49D565872D8A}" type="pres">
      <dgm:prSet presAssocID="{60A71A92-25A0-4161-AD4C-30DE6E95741F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D47FAC9-C395-4F66-BE26-02651570F515}" type="pres">
      <dgm:prSet presAssocID="{E453635D-9220-40B9-8B25-996274CFC671}" presName="space" presStyleCnt="0"/>
      <dgm:spPr/>
    </dgm:pt>
    <dgm:pt modelId="{AEDB697C-C89A-4299-A6BF-71C3028A7336}" type="pres">
      <dgm:prSet presAssocID="{F4D1909D-2074-46DB-89DA-DF7A8A7406A1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89892B1-D2D9-4E9C-BB5B-FA59E35D4F76}" type="presOf" srcId="{55B5A7EE-E1BD-448C-A413-4B7203A0B4FC}" destId="{E95810CB-5F66-4334-AD58-0B5191E71E8B}" srcOrd="0" destOrd="0" presId="urn:diagrams.loki3.com/VaryingWidthList"/>
    <dgm:cxn modelId="{A2B9B23B-0164-45D5-9972-82093F6934BD}" type="presOf" srcId="{D522D45B-A0A1-44C3-9309-A4D9378F6288}" destId="{6EADDD93-794D-4FF2-A6C8-0AB2F56B8096}" srcOrd="0" destOrd="0" presId="urn:diagrams.loki3.com/VaryingWidthList"/>
    <dgm:cxn modelId="{06B2FE73-2A45-413E-8339-0AE100810826}" srcId="{D522D45B-A0A1-44C3-9309-A4D9378F6288}" destId="{C632ECD7-2016-43BD-AAE0-14DAF079DE5B}" srcOrd="2" destOrd="0" parTransId="{35C9055C-6F16-4F6A-8AA3-0DBF44287272}" sibTransId="{941C013A-5891-463C-BA5E-064ABADB4D46}"/>
    <dgm:cxn modelId="{C3DAD50A-31D7-4304-B536-77578DBB584E}" srcId="{D522D45B-A0A1-44C3-9309-A4D9378F6288}" destId="{3F9CB407-2409-4C8B-8D78-4A110FFAE877}" srcOrd="0" destOrd="0" parTransId="{C6C5C493-DE41-4B1F-8600-56DCBC76B41F}" sibTransId="{3E5ADB4E-E255-4E93-8797-7C27CC62C70A}"/>
    <dgm:cxn modelId="{EEC24FE1-ED20-46B8-A8B7-66ECC21BB49C}" type="presOf" srcId="{EBE49101-FD9C-4763-8125-E4A8C885CB0B}" destId="{685E3FA9-7BD5-44B7-8DB4-AC191C34349A}" srcOrd="0" destOrd="0" presId="urn:diagrams.loki3.com/VaryingWidthList"/>
    <dgm:cxn modelId="{348E55A1-0A22-4B9D-B7D5-FE5486AD5253}" type="presOf" srcId="{C632ECD7-2016-43BD-AAE0-14DAF079DE5B}" destId="{0AD2C262-9387-4C12-B78C-382651A1D84C}" srcOrd="0" destOrd="0" presId="urn:diagrams.loki3.com/VaryingWidthList"/>
    <dgm:cxn modelId="{D3A140C7-884F-4A65-9712-C9A4529B1612}" srcId="{D522D45B-A0A1-44C3-9309-A4D9378F6288}" destId="{B9BFBCE1-D334-4350-B2BC-7BFDA4B984C0}" srcOrd="3" destOrd="0" parTransId="{6DF6ABEB-9123-42BF-884F-6D36D221C856}" sibTransId="{77DC19B7-F8B0-40AF-B929-8CBD7D598595}"/>
    <dgm:cxn modelId="{8B8CB49B-8028-448D-B0D8-4C5D5732CAE8}" srcId="{D522D45B-A0A1-44C3-9309-A4D9378F6288}" destId="{F4D1909D-2074-46DB-89DA-DF7A8A7406A1}" srcOrd="7" destOrd="0" parTransId="{4E9809D9-957A-4C10-9B16-ED4A4A819AEB}" sibTransId="{DE43400D-211E-4CA8-B315-9CCA2DC5BBE7}"/>
    <dgm:cxn modelId="{145EE5DC-9D82-4E47-8CD4-21C17EF9270B}" type="presOf" srcId="{60A71A92-25A0-4161-AD4C-30DE6E95741F}" destId="{382D4BEC-2ABF-494F-B90D-49D565872D8A}" srcOrd="0" destOrd="0" presId="urn:diagrams.loki3.com/VaryingWidthList"/>
    <dgm:cxn modelId="{7095F9DB-9CD4-45FC-B07B-B82A1B5A0015}" srcId="{D522D45B-A0A1-44C3-9309-A4D9378F6288}" destId="{60A71A92-25A0-4161-AD4C-30DE6E95741F}" srcOrd="6" destOrd="0" parTransId="{2D218607-2F3E-4640-9102-C436FC2A7A84}" sibTransId="{E453635D-9220-40B9-8B25-996274CFC671}"/>
    <dgm:cxn modelId="{FE922B62-7671-41CA-84E0-9AD46EEC0A52}" type="presOf" srcId="{E62B51B2-DCC4-4AA8-8403-3CAE2210A279}" destId="{D028FDD0-5E37-446F-8DD0-C9C57C86BA9A}" srcOrd="0" destOrd="0" presId="urn:diagrams.loki3.com/VaryingWidthList"/>
    <dgm:cxn modelId="{E5E4AD84-B769-4356-8EA6-42E2C05B0522}" srcId="{D522D45B-A0A1-44C3-9309-A4D9378F6288}" destId="{EBE49101-FD9C-4763-8125-E4A8C885CB0B}" srcOrd="5" destOrd="0" parTransId="{F1DEC0F6-C50C-48B9-84BD-6E692A131931}" sibTransId="{FCE2F2B5-8CA6-4199-8F81-317F985017B4}"/>
    <dgm:cxn modelId="{6BF4D7A7-B90A-4D24-84F4-18E0ADD97813}" type="presOf" srcId="{B9BFBCE1-D334-4350-B2BC-7BFDA4B984C0}" destId="{3427DFB4-F1EF-4A6B-B40F-31702498AE8F}" srcOrd="0" destOrd="0" presId="urn:diagrams.loki3.com/VaryingWidthList"/>
    <dgm:cxn modelId="{85676016-FDD9-4A67-832C-3DE9A79B2C24}" type="presOf" srcId="{3F9CB407-2409-4C8B-8D78-4A110FFAE877}" destId="{0B9D97A3-366B-49EA-B4C0-C3DA437B3F0A}" srcOrd="0" destOrd="0" presId="urn:diagrams.loki3.com/VaryingWidthList"/>
    <dgm:cxn modelId="{F2784DBB-44F2-41C0-84B2-50E2055B649A}" srcId="{D522D45B-A0A1-44C3-9309-A4D9378F6288}" destId="{E62B51B2-DCC4-4AA8-8403-3CAE2210A279}" srcOrd="1" destOrd="0" parTransId="{FD22D9DD-DFAC-4EA6-B296-4C2F0C180615}" sibTransId="{DE4503E5-1B59-4D91-B87F-F571145E50E0}"/>
    <dgm:cxn modelId="{7A70A4FC-FC3A-4A03-B0F8-6B1E1F792BCE}" type="presOf" srcId="{F4D1909D-2074-46DB-89DA-DF7A8A7406A1}" destId="{AEDB697C-C89A-4299-A6BF-71C3028A7336}" srcOrd="0" destOrd="0" presId="urn:diagrams.loki3.com/VaryingWidthList"/>
    <dgm:cxn modelId="{D2639C85-9935-48E2-B65E-1D47D78DDF4B}" srcId="{D522D45B-A0A1-44C3-9309-A4D9378F6288}" destId="{55B5A7EE-E1BD-448C-A413-4B7203A0B4FC}" srcOrd="4" destOrd="0" parTransId="{44B3DC34-6D37-4CBA-9F22-D5494FBFF1EA}" sibTransId="{1E002A34-D779-4125-A13D-F0D019E1DCEC}"/>
    <dgm:cxn modelId="{395D31BF-7441-4B5A-9B2D-3A8C0CA6DE93}" type="presParOf" srcId="{6EADDD93-794D-4FF2-A6C8-0AB2F56B8096}" destId="{0B9D97A3-366B-49EA-B4C0-C3DA437B3F0A}" srcOrd="0" destOrd="0" presId="urn:diagrams.loki3.com/VaryingWidthList"/>
    <dgm:cxn modelId="{A4263CD2-ABF6-4AB1-8047-65ECA3E72F56}" type="presParOf" srcId="{6EADDD93-794D-4FF2-A6C8-0AB2F56B8096}" destId="{ED404AC2-D57D-4E10-A647-57EF945E6AB3}" srcOrd="1" destOrd="0" presId="urn:diagrams.loki3.com/VaryingWidthList"/>
    <dgm:cxn modelId="{F2D1D034-CE11-4196-AA66-5C39297E87F2}" type="presParOf" srcId="{6EADDD93-794D-4FF2-A6C8-0AB2F56B8096}" destId="{D028FDD0-5E37-446F-8DD0-C9C57C86BA9A}" srcOrd="2" destOrd="0" presId="urn:diagrams.loki3.com/VaryingWidthList"/>
    <dgm:cxn modelId="{CD3F5E75-D6A6-4E19-B012-63BF6BA4DF66}" type="presParOf" srcId="{6EADDD93-794D-4FF2-A6C8-0AB2F56B8096}" destId="{353869CF-A078-4361-9452-60A5A901DD42}" srcOrd="3" destOrd="0" presId="urn:diagrams.loki3.com/VaryingWidthList"/>
    <dgm:cxn modelId="{593BB48E-E0D0-4C48-9A29-FC6F6D251751}" type="presParOf" srcId="{6EADDD93-794D-4FF2-A6C8-0AB2F56B8096}" destId="{0AD2C262-9387-4C12-B78C-382651A1D84C}" srcOrd="4" destOrd="0" presId="urn:diagrams.loki3.com/VaryingWidthList"/>
    <dgm:cxn modelId="{8CDF59BA-3C89-48D6-A3C8-977545C9DD0E}" type="presParOf" srcId="{6EADDD93-794D-4FF2-A6C8-0AB2F56B8096}" destId="{9C3411BA-6231-4949-BD66-EF0420EE33BE}" srcOrd="5" destOrd="0" presId="urn:diagrams.loki3.com/VaryingWidthList"/>
    <dgm:cxn modelId="{74CBFB03-5DE0-4C92-89D2-9F3C26B496DC}" type="presParOf" srcId="{6EADDD93-794D-4FF2-A6C8-0AB2F56B8096}" destId="{3427DFB4-F1EF-4A6B-B40F-31702498AE8F}" srcOrd="6" destOrd="0" presId="urn:diagrams.loki3.com/VaryingWidthList"/>
    <dgm:cxn modelId="{766BF1E9-631B-4C18-AD8B-89F4EAD39F30}" type="presParOf" srcId="{6EADDD93-794D-4FF2-A6C8-0AB2F56B8096}" destId="{B7333711-9B65-4A8B-A64C-FBAF07EE86E6}" srcOrd="7" destOrd="0" presId="urn:diagrams.loki3.com/VaryingWidthList"/>
    <dgm:cxn modelId="{D4853748-6A08-4A81-BFEB-E5C4B88CBC58}" type="presParOf" srcId="{6EADDD93-794D-4FF2-A6C8-0AB2F56B8096}" destId="{E95810CB-5F66-4334-AD58-0B5191E71E8B}" srcOrd="8" destOrd="0" presId="urn:diagrams.loki3.com/VaryingWidthList"/>
    <dgm:cxn modelId="{71DC9327-167A-46AE-A469-750C5D9E6CD1}" type="presParOf" srcId="{6EADDD93-794D-4FF2-A6C8-0AB2F56B8096}" destId="{D253F660-9DC0-4B00-8C55-72877AE94803}" srcOrd="9" destOrd="0" presId="urn:diagrams.loki3.com/VaryingWidthList"/>
    <dgm:cxn modelId="{27FCCE56-A077-42D3-A3EC-7F335DFA708D}" type="presParOf" srcId="{6EADDD93-794D-4FF2-A6C8-0AB2F56B8096}" destId="{685E3FA9-7BD5-44B7-8DB4-AC191C34349A}" srcOrd="10" destOrd="0" presId="urn:diagrams.loki3.com/VaryingWidthList"/>
    <dgm:cxn modelId="{BEA36AD1-7345-408E-85AC-F99A52D38588}" type="presParOf" srcId="{6EADDD93-794D-4FF2-A6C8-0AB2F56B8096}" destId="{CC9E4778-9B5B-4A27-953B-8789CB5A00F6}" srcOrd="11" destOrd="0" presId="urn:diagrams.loki3.com/VaryingWidthList"/>
    <dgm:cxn modelId="{D9E813C7-1AC9-4817-8ACF-ADA6E4409FD2}" type="presParOf" srcId="{6EADDD93-794D-4FF2-A6C8-0AB2F56B8096}" destId="{382D4BEC-2ABF-494F-B90D-49D565872D8A}" srcOrd="12" destOrd="0" presId="urn:diagrams.loki3.com/VaryingWidthList"/>
    <dgm:cxn modelId="{8FA86134-E7E1-41DF-AF99-90FA32EFB609}" type="presParOf" srcId="{6EADDD93-794D-4FF2-A6C8-0AB2F56B8096}" destId="{2D47FAC9-C395-4F66-BE26-02651570F515}" srcOrd="13" destOrd="0" presId="urn:diagrams.loki3.com/VaryingWidthList"/>
    <dgm:cxn modelId="{4056A557-8926-4750-A69A-1928A4BA4DD1}" type="presParOf" srcId="{6EADDD93-794D-4FF2-A6C8-0AB2F56B8096}" destId="{AEDB697C-C89A-4299-A6BF-71C3028A7336}" srcOrd="1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A26C28-02CD-407A-9104-DBDC1ABA8944}" type="doc">
      <dgm:prSet loTypeId="urn:microsoft.com/office/officeart/2005/8/layout/defaul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E2D18F98-345D-4E6D-8A56-067031CF8FE1}">
      <dgm:prSet phldrT="[Text]"/>
      <dgm:spPr/>
      <dgm:t>
        <a:bodyPr/>
        <a:lstStyle/>
        <a:p>
          <a:r>
            <a:rPr lang="en-GB" dirty="0" smtClean="0"/>
            <a:t>Home</a:t>
          </a:r>
          <a:endParaRPr lang="en-GB" dirty="0"/>
        </a:p>
      </dgm:t>
    </dgm:pt>
    <dgm:pt modelId="{E7B96276-3DC4-4DF1-BD06-2B31E7A2BFED}" type="parTrans" cxnId="{A1DCF6F1-5906-41E3-B403-A9B29EADDF2F}">
      <dgm:prSet/>
      <dgm:spPr/>
      <dgm:t>
        <a:bodyPr/>
        <a:lstStyle/>
        <a:p>
          <a:endParaRPr lang="en-GB"/>
        </a:p>
      </dgm:t>
    </dgm:pt>
    <dgm:pt modelId="{9B31AA00-4264-41A2-9096-0CDE0D976F80}" type="sibTrans" cxnId="{A1DCF6F1-5906-41E3-B403-A9B29EADDF2F}">
      <dgm:prSet/>
      <dgm:spPr/>
      <dgm:t>
        <a:bodyPr/>
        <a:lstStyle/>
        <a:p>
          <a:endParaRPr lang="en-GB"/>
        </a:p>
      </dgm:t>
    </dgm:pt>
    <dgm:pt modelId="{B7BFBF8D-2C98-4AF4-AB7A-B6787115FCEA}">
      <dgm:prSet phldrT="[Text]"/>
      <dgm:spPr/>
      <dgm:t>
        <a:bodyPr/>
        <a:lstStyle/>
        <a:p>
          <a:r>
            <a:rPr lang="en-GB" dirty="0" smtClean="0"/>
            <a:t>Hall of Residence</a:t>
          </a:r>
          <a:endParaRPr lang="en-GB" dirty="0"/>
        </a:p>
      </dgm:t>
    </dgm:pt>
    <dgm:pt modelId="{69691451-9DD5-4010-98B9-EF3741127E39}" type="parTrans" cxnId="{7F8EC9A3-274D-4741-9607-FD4907404201}">
      <dgm:prSet/>
      <dgm:spPr/>
      <dgm:t>
        <a:bodyPr/>
        <a:lstStyle/>
        <a:p>
          <a:endParaRPr lang="en-GB"/>
        </a:p>
      </dgm:t>
    </dgm:pt>
    <dgm:pt modelId="{CDDA9CC5-6CCD-4BEE-919B-8B855129573E}" type="sibTrans" cxnId="{7F8EC9A3-274D-4741-9607-FD4907404201}">
      <dgm:prSet/>
      <dgm:spPr/>
      <dgm:t>
        <a:bodyPr/>
        <a:lstStyle/>
        <a:p>
          <a:endParaRPr lang="en-GB"/>
        </a:p>
      </dgm:t>
    </dgm:pt>
    <dgm:pt modelId="{95BF4352-39C6-45F9-9BC7-E2E3EDC12F85}">
      <dgm:prSet phldrT="[Text]"/>
      <dgm:spPr/>
      <dgm:t>
        <a:bodyPr/>
        <a:lstStyle/>
        <a:p>
          <a:r>
            <a:rPr lang="en-GB" dirty="0" smtClean="0"/>
            <a:t>Shared House</a:t>
          </a:r>
          <a:endParaRPr lang="en-GB" dirty="0"/>
        </a:p>
      </dgm:t>
    </dgm:pt>
    <dgm:pt modelId="{07F286D1-5811-48C3-9F91-A77030EA8779}" type="parTrans" cxnId="{6F5D86AD-D14A-44B8-B8D0-19E068E9C574}">
      <dgm:prSet/>
      <dgm:spPr/>
      <dgm:t>
        <a:bodyPr/>
        <a:lstStyle/>
        <a:p>
          <a:endParaRPr lang="en-GB"/>
        </a:p>
      </dgm:t>
    </dgm:pt>
    <dgm:pt modelId="{BB25901C-6D82-46A2-8864-820CED7189B3}" type="sibTrans" cxnId="{6F5D86AD-D14A-44B8-B8D0-19E068E9C574}">
      <dgm:prSet/>
      <dgm:spPr/>
      <dgm:t>
        <a:bodyPr/>
        <a:lstStyle/>
        <a:p>
          <a:endParaRPr lang="en-GB"/>
        </a:p>
      </dgm:t>
    </dgm:pt>
    <dgm:pt modelId="{446D1CAC-D357-416D-AE29-264D59D5E861}" type="pres">
      <dgm:prSet presAssocID="{4DA26C28-02CD-407A-9104-DBDC1ABA89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747A25C-2DC3-40FE-A3D8-3C09E15260D3}" type="pres">
      <dgm:prSet presAssocID="{E2D18F98-345D-4E6D-8A56-067031CF8FE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4EE5766-AA62-4DCD-8393-CF9F98B71CD2}" type="pres">
      <dgm:prSet presAssocID="{9B31AA00-4264-41A2-9096-0CDE0D976F80}" presName="sibTrans" presStyleCnt="0"/>
      <dgm:spPr/>
    </dgm:pt>
    <dgm:pt modelId="{45DC885D-05EE-4B0C-9A4C-86C1183CD8CD}" type="pres">
      <dgm:prSet presAssocID="{B7BFBF8D-2C98-4AF4-AB7A-B6787115FCE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352A577-E553-4E05-9E96-0C17E811EF38}" type="pres">
      <dgm:prSet presAssocID="{CDDA9CC5-6CCD-4BEE-919B-8B855129573E}" presName="sibTrans" presStyleCnt="0"/>
      <dgm:spPr/>
    </dgm:pt>
    <dgm:pt modelId="{2212D6A7-697A-430A-9335-2FEBCFA43015}" type="pres">
      <dgm:prSet presAssocID="{95BF4352-39C6-45F9-9BC7-E2E3EDC12F8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B7F4FD8-76B6-4334-B7EA-0018C1D8E149}" type="presOf" srcId="{E2D18F98-345D-4E6D-8A56-067031CF8FE1}" destId="{3747A25C-2DC3-40FE-A3D8-3C09E15260D3}" srcOrd="0" destOrd="0" presId="urn:microsoft.com/office/officeart/2005/8/layout/default"/>
    <dgm:cxn modelId="{594389EA-4059-4135-9FBE-94960090C7BC}" type="presOf" srcId="{4DA26C28-02CD-407A-9104-DBDC1ABA8944}" destId="{446D1CAC-D357-416D-AE29-264D59D5E861}" srcOrd="0" destOrd="0" presId="urn:microsoft.com/office/officeart/2005/8/layout/default"/>
    <dgm:cxn modelId="{A1DCF6F1-5906-41E3-B403-A9B29EADDF2F}" srcId="{4DA26C28-02CD-407A-9104-DBDC1ABA8944}" destId="{E2D18F98-345D-4E6D-8A56-067031CF8FE1}" srcOrd="0" destOrd="0" parTransId="{E7B96276-3DC4-4DF1-BD06-2B31E7A2BFED}" sibTransId="{9B31AA00-4264-41A2-9096-0CDE0D976F80}"/>
    <dgm:cxn modelId="{6F5D86AD-D14A-44B8-B8D0-19E068E9C574}" srcId="{4DA26C28-02CD-407A-9104-DBDC1ABA8944}" destId="{95BF4352-39C6-45F9-9BC7-E2E3EDC12F85}" srcOrd="2" destOrd="0" parTransId="{07F286D1-5811-48C3-9F91-A77030EA8779}" sibTransId="{BB25901C-6D82-46A2-8864-820CED7189B3}"/>
    <dgm:cxn modelId="{5F86CD73-2AE0-44C4-8842-9A3BD6A7DD2E}" type="presOf" srcId="{B7BFBF8D-2C98-4AF4-AB7A-B6787115FCEA}" destId="{45DC885D-05EE-4B0C-9A4C-86C1183CD8CD}" srcOrd="0" destOrd="0" presId="urn:microsoft.com/office/officeart/2005/8/layout/default"/>
    <dgm:cxn modelId="{B47C4D94-AB67-4CDC-9844-1C362D58C187}" type="presOf" srcId="{95BF4352-39C6-45F9-9BC7-E2E3EDC12F85}" destId="{2212D6A7-697A-430A-9335-2FEBCFA43015}" srcOrd="0" destOrd="0" presId="urn:microsoft.com/office/officeart/2005/8/layout/default"/>
    <dgm:cxn modelId="{7F8EC9A3-274D-4741-9607-FD4907404201}" srcId="{4DA26C28-02CD-407A-9104-DBDC1ABA8944}" destId="{B7BFBF8D-2C98-4AF4-AB7A-B6787115FCEA}" srcOrd="1" destOrd="0" parTransId="{69691451-9DD5-4010-98B9-EF3741127E39}" sibTransId="{CDDA9CC5-6CCD-4BEE-919B-8B855129573E}"/>
    <dgm:cxn modelId="{0601CFD5-7017-497F-B8FD-62870D37D90C}" type="presParOf" srcId="{446D1CAC-D357-416D-AE29-264D59D5E861}" destId="{3747A25C-2DC3-40FE-A3D8-3C09E15260D3}" srcOrd="0" destOrd="0" presId="urn:microsoft.com/office/officeart/2005/8/layout/default"/>
    <dgm:cxn modelId="{9477B526-2BB8-4BC3-B2EE-3861073FAAD3}" type="presParOf" srcId="{446D1CAC-D357-416D-AE29-264D59D5E861}" destId="{64EE5766-AA62-4DCD-8393-CF9F98B71CD2}" srcOrd="1" destOrd="0" presId="urn:microsoft.com/office/officeart/2005/8/layout/default"/>
    <dgm:cxn modelId="{DC26148C-965A-4BB6-9CC3-28A5BD8B3D37}" type="presParOf" srcId="{446D1CAC-D357-416D-AE29-264D59D5E861}" destId="{45DC885D-05EE-4B0C-9A4C-86C1183CD8CD}" srcOrd="2" destOrd="0" presId="urn:microsoft.com/office/officeart/2005/8/layout/default"/>
    <dgm:cxn modelId="{C46D4630-7476-4F9B-91A7-C18EFF8749B4}" type="presParOf" srcId="{446D1CAC-D357-416D-AE29-264D59D5E861}" destId="{7352A577-E553-4E05-9E96-0C17E811EF38}" srcOrd="3" destOrd="0" presId="urn:microsoft.com/office/officeart/2005/8/layout/default"/>
    <dgm:cxn modelId="{4EE1C471-34E5-435F-AEF8-D385D89800FD}" type="presParOf" srcId="{446D1CAC-D357-416D-AE29-264D59D5E861}" destId="{2212D6A7-697A-430A-9335-2FEBCFA4301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2866DB-5747-405F-96FF-63594CE14635}" type="doc">
      <dgm:prSet loTypeId="urn:microsoft.com/office/officeart/2008/layout/CaptionedPictures" loCatId="pictur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A8C52116-A3BA-40A0-B9F6-D85B68A743A7}">
      <dgm:prSet phldrT="[Text]"/>
      <dgm:spPr/>
      <dgm:t>
        <a:bodyPr/>
        <a:lstStyle/>
        <a:p>
          <a:r>
            <a:rPr lang="en-GB" dirty="0" smtClean="0"/>
            <a:t>Accommodation</a:t>
          </a:r>
          <a:endParaRPr lang="en-GB" dirty="0"/>
        </a:p>
      </dgm:t>
    </dgm:pt>
    <dgm:pt modelId="{21DEC5A3-8B85-468D-B7A9-461BBE2B5FD5}" type="parTrans" cxnId="{DE938EAC-234B-4891-9259-497D7DE10196}">
      <dgm:prSet/>
      <dgm:spPr/>
      <dgm:t>
        <a:bodyPr/>
        <a:lstStyle/>
        <a:p>
          <a:endParaRPr lang="en-GB"/>
        </a:p>
      </dgm:t>
    </dgm:pt>
    <dgm:pt modelId="{49C5D710-1DF9-466B-8699-002BBC814585}" type="sibTrans" cxnId="{DE938EAC-234B-4891-9259-497D7DE10196}">
      <dgm:prSet/>
      <dgm:spPr/>
      <dgm:t>
        <a:bodyPr/>
        <a:lstStyle/>
        <a:p>
          <a:endParaRPr lang="en-GB"/>
        </a:p>
      </dgm:t>
    </dgm:pt>
    <dgm:pt modelId="{E96B7274-F9C5-4AFD-A9F3-AB6007FACB58}">
      <dgm:prSet phldrT="[Text]"/>
      <dgm:spPr/>
      <dgm:t>
        <a:bodyPr/>
        <a:lstStyle/>
        <a:p>
          <a:r>
            <a:rPr lang="en-GB" dirty="0" smtClean="0"/>
            <a:t>Study spaces</a:t>
          </a:r>
          <a:endParaRPr lang="en-GB" dirty="0"/>
        </a:p>
      </dgm:t>
    </dgm:pt>
    <dgm:pt modelId="{D9E19887-3659-42A0-A592-66473C33B106}" type="parTrans" cxnId="{970E4913-AD74-4ECC-9E4E-15648C835ED4}">
      <dgm:prSet/>
      <dgm:spPr/>
      <dgm:t>
        <a:bodyPr/>
        <a:lstStyle/>
        <a:p>
          <a:endParaRPr lang="en-GB"/>
        </a:p>
      </dgm:t>
    </dgm:pt>
    <dgm:pt modelId="{B60D5708-6B7E-4BFB-986A-C7E9BB516F7B}" type="sibTrans" cxnId="{970E4913-AD74-4ECC-9E4E-15648C835ED4}">
      <dgm:prSet/>
      <dgm:spPr/>
      <dgm:t>
        <a:bodyPr/>
        <a:lstStyle/>
        <a:p>
          <a:endParaRPr lang="en-GB"/>
        </a:p>
      </dgm:t>
    </dgm:pt>
    <dgm:pt modelId="{9275D10E-86ED-47CC-9CF8-125E1E5FE6FC}">
      <dgm:prSet phldrT="[Text]"/>
      <dgm:spPr/>
      <dgm:t>
        <a:bodyPr/>
        <a:lstStyle/>
        <a:p>
          <a:r>
            <a:rPr lang="en-GB" dirty="0" smtClean="0"/>
            <a:t>Sports facilities</a:t>
          </a:r>
          <a:endParaRPr lang="en-GB" dirty="0"/>
        </a:p>
      </dgm:t>
    </dgm:pt>
    <dgm:pt modelId="{3381EEEE-9CE4-4E0F-9914-D9915E9F7AB8}" type="parTrans" cxnId="{9BABE842-6938-4081-B14A-7BDC24E5E79D}">
      <dgm:prSet/>
      <dgm:spPr/>
      <dgm:t>
        <a:bodyPr/>
        <a:lstStyle/>
        <a:p>
          <a:endParaRPr lang="en-GB"/>
        </a:p>
      </dgm:t>
    </dgm:pt>
    <dgm:pt modelId="{A24FDD7E-E98D-46C7-8122-4DD09998F526}" type="sibTrans" cxnId="{9BABE842-6938-4081-B14A-7BDC24E5E79D}">
      <dgm:prSet/>
      <dgm:spPr/>
      <dgm:t>
        <a:bodyPr/>
        <a:lstStyle/>
        <a:p>
          <a:endParaRPr lang="en-GB"/>
        </a:p>
      </dgm:t>
    </dgm:pt>
    <dgm:pt modelId="{3C654CEB-E09F-441E-A739-6997E59F7A0F}">
      <dgm:prSet phldrT="[Text]"/>
      <dgm:spPr/>
      <dgm:t>
        <a:bodyPr/>
        <a:lstStyle/>
        <a:p>
          <a:r>
            <a:rPr lang="en-GB" dirty="0" smtClean="0"/>
            <a:t>Social areas</a:t>
          </a:r>
          <a:endParaRPr lang="en-GB" dirty="0"/>
        </a:p>
      </dgm:t>
    </dgm:pt>
    <dgm:pt modelId="{AC271EB7-97A6-46EE-8300-80B634EB5C22}" type="parTrans" cxnId="{5CAD005A-AA74-4C03-BA7D-58603A919238}">
      <dgm:prSet/>
      <dgm:spPr/>
      <dgm:t>
        <a:bodyPr/>
        <a:lstStyle/>
        <a:p>
          <a:endParaRPr lang="en-GB"/>
        </a:p>
      </dgm:t>
    </dgm:pt>
    <dgm:pt modelId="{6A1AB950-B793-4586-BC87-8896555DC74A}" type="sibTrans" cxnId="{5CAD005A-AA74-4C03-BA7D-58603A919238}">
      <dgm:prSet/>
      <dgm:spPr/>
      <dgm:t>
        <a:bodyPr/>
        <a:lstStyle/>
        <a:p>
          <a:endParaRPr lang="en-GB"/>
        </a:p>
      </dgm:t>
    </dgm:pt>
    <dgm:pt modelId="{8A943229-9576-4646-A511-A2F230711A65}">
      <dgm:prSet phldrT="[Text]"/>
      <dgm:spPr/>
      <dgm:t>
        <a:bodyPr/>
        <a:lstStyle/>
        <a:p>
          <a:r>
            <a:rPr lang="en-GB" dirty="0" smtClean="0"/>
            <a:t>Food and drink</a:t>
          </a:r>
          <a:endParaRPr lang="en-GB" dirty="0"/>
        </a:p>
      </dgm:t>
    </dgm:pt>
    <dgm:pt modelId="{46981623-F722-469E-B0D3-807539495BBE}" type="parTrans" cxnId="{88B8AC19-E088-43CD-BC17-FB26308A05B2}">
      <dgm:prSet/>
      <dgm:spPr/>
      <dgm:t>
        <a:bodyPr/>
        <a:lstStyle/>
        <a:p>
          <a:endParaRPr lang="en-GB"/>
        </a:p>
      </dgm:t>
    </dgm:pt>
    <dgm:pt modelId="{16E6EA53-5C3C-4EB1-84AC-35FB3E74C46F}" type="sibTrans" cxnId="{88B8AC19-E088-43CD-BC17-FB26308A05B2}">
      <dgm:prSet/>
      <dgm:spPr/>
      <dgm:t>
        <a:bodyPr/>
        <a:lstStyle/>
        <a:p>
          <a:endParaRPr lang="en-GB"/>
        </a:p>
      </dgm:t>
    </dgm:pt>
    <dgm:pt modelId="{2F7B37DB-A072-4849-AEC7-7E9C1370273E}">
      <dgm:prSet phldrT="[Text]"/>
      <dgm:spPr/>
      <dgm:t>
        <a:bodyPr/>
        <a:lstStyle/>
        <a:p>
          <a:r>
            <a:rPr lang="en-GB" dirty="0" smtClean="0"/>
            <a:t>Support services </a:t>
          </a:r>
          <a:endParaRPr lang="en-GB" dirty="0"/>
        </a:p>
      </dgm:t>
    </dgm:pt>
    <dgm:pt modelId="{34B059AA-7A3C-43BA-BF14-E7E5EA82E61F}" type="parTrans" cxnId="{3B61A66F-6FB3-4740-9108-77C874CC7062}">
      <dgm:prSet/>
      <dgm:spPr/>
      <dgm:t>
        <a:bodyPr/>
        <a:lstStyle/>
        <a:p>
          <a:endParaRPr lang="en-GB"/>
        </a:p>
      </dgm:t>
    </dgm:pt>
    <dgm:pt modelId="{F21983D0-793E-4D4E-938F-146F3A293154}" type="sibTrans" cxnId="{3B61A66F-6FB3-4740-9108-77C874CC7062}">
      <dgm:prSet/>
      <dgm:spPr/>
      <dgm:t>
        <a:bodyPr/>
        <a:lstStyle/>
        <a:p>
          <a:endParaRPr lang="en-GB"/>
        </a:p>
      </dgm:t>
    </dgm:pt>
    <dgm:pt modelId="{2A2ED324-8971-4079-ADAD-A346DD7527A6}" type="pres">
      <dgm:prSet presAssocID="{892866DB-5747-405F-96FF-63594CE1463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en-GB"/>
        </a:p>
      </dgm:t>
    </dgm:pt>
    <dgm:pt modelId="{A20CAF88-FF92-4C4A-98DF-F030072D1B02}" type="pres">
      <dgm:prSet presAssocID="{A8C52116-A3BA-40A0-B9F6-D85B68A743A7}" presName="composite" presStyleCnt="0">
        <dgm:presLayoutVars>
          <dgm:chMax val="1"/>
          <dgm:chPref val="1"/>
        </dgm:presLayoutVars>
      </dgm:prSet>
      <dgm:spPr/>
    </dgm:pt>
    <dgm:pt modelId="{9B804AB0-6B8B-43C7-91FA-36EFC3DA5E7B}" type="pres">
      <dgm:prSet presAssocID="{A8C52116-A3BA-40A0-B9F6-D85B68A743A7}" presName="Accent" presStyleLbl="trAlignAcc1" presStyleIdx="0" presStyleCnt="6">
        <dgm:presLayoutVars>
          <dgm:chMax val="0"/>
          <dgm:chPref val="0"/>
        </dgm:presLayoutVars>
      </dgm:prSet>
      <dgm:spPr/>
    </dgm:pt>
    <dgm:pt modelId="{69E08C22-092E-4A7F-B839-213A9100F913}" type="pres">
      <dgm:prSet presAssocID="{A8C52116-A3BA-40A0-B9F6-D85B68A743A7}" presName="Image" presStyleLbl="alignImgPlace1" presStyleIdx="0" presStyleCnt="6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CAED2159-3EC0-4EF1-984D-EA7F2B62253F}" type="pres">
      <dgm:prSet presAssocID="{A8C52116-A3BA-40A0-B9F6-D85B68A743A7}" presName="ChildComposite" presStyleCnt="0"/>
      <dgm:spPr/>
    </dgm:pt>
    <dgm:pt modelId="{42F8AC8B-B8AC-4280-AFD4-ED242AEA8C5B}" type="pres">
      <dgm:prSet presAssocID="{A8C52116-A3BA-40A0-B9F6-D85B68A743A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C8AF7A7-502C-43E8-9685-EB3A2714B026}" type="pres">
      <dgm:prSet presAssocID="{A8C52116-A3BA-40A0-B9F6-D85B68A743A7}" presName="Parent" presStyleLbl="revTx" presStyleIdx="0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1C15030-733B-4240-9D3A-4F25C11A534D}" type="pres">
      <dgm:prSet presAssocID="{49C5D710-1DF9-466B-8699-002BBC814585}" presName="sibTrans" presStyleCnt="0"/>
      <dgm:spPr/>
    </dgm:pt>
    <dgm:pt modelId="{107B7604-1365-4D5B-A3D5-08296931CC39}" type="pres">
      <dgm:prSet presAssocID="{E96B7274-F9C5-4AFD-A9F3-AB6007FACB58}" presName="composite" presStyleCnt="0">
        <dgm:presLayoutVars>
          <dgm:chMax val="1"/>
          <dgm:chPref val="1"/>
        </dgm:presLayoutVars>
      </dgm:prSet>
      <dgm:spPr/>
    </dgm:pt>
    <dgm:pt modelId="{EA8789AB-5C4C-4D62-9CBC-CC72C04AB135}" type="pres">
      <dgm:prSet presAssocID="{E96B7274-F9C5-4AFD-A9F3-AB6007FACB58}" presName="Accent" presStyleLbl="trAlignAcc1" presStyleIdx="1" presStyleCnt="6">
        <dgm:presLayoutVars>
          <dgm:chMax val="0"/>
          <dgm:chPref val="0"/>
        </dgm:presLayoutVars>
      </dgm:prSet>
      <dgm:spPr/>
    </dgm:pt>
    <dgm:pt modelId="{A52EABEA-B41C-4DCB-90D0-5ABCBD4C7C87}" type="pres">
      <dgm:prSet presAssocID="{E96B7274-F9C5-4AFD-A9F3-AB6007FACB58}" presName="Image" presStyleLbl="alignImgPlace1" presStyleIdx="1" presStyleCnt="6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2"/>
          <a:srcRect/>
          <a:stretch>
            <a:fillRect l="-24683" t="-23674" r="-29355" b="-1704"/>
          </a:stretch>
        </a:blipFill>
      </dgm:spPr>
      <dgm:t>
        <a:bodyPr/>
        <a:lstStyle/>
        <a:p>
          <a:endParaRPr lang="en-GB"/>
        </a:p>
      </dgm:t>
    </dgm:pt>
    <dgm:pt modelId="{FBA6C028-632D-4312-81DB-DB142E2B294A}" type="pres">
      <dgm:prSet presAssocID="{E96B7274-F9C5-4AFD-A9F3-AB6007FACB58}" presName="ChildComposite" presStyleCnt="0"/>
      <dgm:spPr/>
    </dgm:pt>
    <dgm:pt modelId="{D105468B-B1E3-4871-A443-96BBE4D716BD}" type="pres">
      <dgm:prSet presAssocID="{E96B7274-F9C5-4AFD-A9F3-AB6007FACB58}" presName="Child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5CC3D00-F39D-42EC-9026-97B2D3FBF421}" type="pres">
      <dgm:prSet presAssocID="{E96B7274-F9C5-4AFD-A9F3-AB6007FACB58}" presName="Parent" presStyleLbl="revTx" presStyleIdx="1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633DFB5-113F-4B73-B239-F3745AC6B5D2}" type="pres">
      <dgm:prSet presAssocID="{B60D5708-6B7E-4BFB-986A-C7E9BB516F7B}" presName="sibTrans" presStyleCnt="0"/>
      <dgm:spPr/>
    </dgm:pt>
    <dgm:pt modelId="{FC6AF055-36AE-4996-B006-B32D86B9B631}" type="pres">
      <dgm:prSet presAssocID="{9275D10E-86ED-47CC-9CF8-125E1E5FE6FC}" presName="composite" presStyleCnt="0">
        <dgm:presLayoutVars>
          <dgm:chMax val="1"/>
          <dgm:chPref val="1"/>
        </dgm:presLayoutVars>
      </dgm:prSet>
      <dgm:spPr/>
    </dgm:pt>
    <dgm:pt modelId="{39F6D0CD-B271-4810-B746-3BF976639471}" type="pres">
      <dgm:prSet presAssocID="{9275D10E-86ED-47CC-9CF8-125E1E5FE6FC}" presName="Accent" presStyleLbl="trAlignAcc1" presStyleIdx="2" presStyleCnt="6">
        <dgm:presLayoutVars>
          <dgm:chMax val="0"/>
          <dgm:chPref val="0"/>
        </dgm:presLayoutVars>
      </dgm:prSet>
      <dgm:spPr/>
    </dgm:pt>
    <dgm:pt modelId="{DDE2FC4E-2444-48B8-8557-7469C04EB107}" type="pres">
      <dgm:prSet presAssocID="{9275D10E-86ED-47CC-9CF8-125E1E5FE6FC}" presName="Image" presStyleLbl="alignImgPlace1" presStyleIdx="2" presStyleCnt="6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7B0D67B2-90E8-4F7F-92F2-9377BD296075}" type="pres">
      <dgm:prSet presAssocID="{9275D10E-86ED-47CC-9CF8-125E1E5FE6FC}" presName="ChildComposite" presStyleCnt="0"/>
      <dgm:spPr/>
    </dgm:pt>
    <dgm:pt modelId="{19609B43-B2D1-419C-BD90-D27F119F9B9E}" type="pres">
      <dgm:prSet presAssocID="{9275D10E-86ED-47CC-9CF8-125E1E5FE6F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3DCD87E-6AB6-45FA-B567-4EAB0E09AFAE}" type="pres">
      <dgm:prSet presAssocID="{9275D10E-86ED-47CC-9CF8-125E1E5FE6FC}" presName="Parent" presStyleLbl="revTx" presStyleIdx="2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76A6DD-B443-4BC9-8C87-E3D7A65CC9F4}" type="pres">
      <dgm:prSet presAssocID="{A24FDD7E-E98D-46C7-8122-4DD09998F526}" presName="sibTrans" presStyleCnt="0"/>
      <dgm:spPr/>
    </dgm:pt>
    <dgm:pt modelId="{D42EFB78-0CB6-4D24-A3AD-E87D33699CDF}" type="pres">
      <dgm:prSet presAssocID="{3C654CEB-E09F-441E-A739-6997E59F7A0F}" presName="composite" presStyleCnt="0">
        <dgm:presLayoutVars>
          <dgm:chMax val="1"/>
          <dgm:chPref val="1"/>
        </dgm:presLayoutVars>
      </dgm:prSet>
      <dgm:spPr/>
    </dgm:pt>
    <dgm:pt modelId="{2038EFE9-9163-47ED-AB72-494DB1F52D5E}" type="pres">
      <dgm:prSet presAssocID="{3C654CEB-E09F-441E-A739-6997E59F7A0F}" presName="Accent" presStyleLbl="trAlignAcc1" presStyleIdx="3" presStyleCnt="6">
        <dgm:presLayoutVars>
          <dgm:chMax val="0"/>
          <dgm:chPref val="0"/>
        </dgm:presLayoutVars>
      </dgm:prSet>
      <dgm:spPr/>
    </dgm:pt>
    <dgm:pt modelId="{651DFD0F-5DD0-4A05-BFBB-965C8E2C6EB3}" type="pres">
      <dgm:prSet presAssocID="{3C654CEB-E09F-441E-A739-6997E59F7A0F}" presName="Image" presStyleLbl="alignImgPlace1" presStyleIdx="3" presStyleCnt="6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4"/>
          <a:srcRect/>
          <a:stretch>
            <a:fillRect l="-8686" t="-25942" r="-7056" b="-56448"/>
          </a:stretch>
        </a:blipFill>
      </dgm:spPr>
      <dgm:t>
        <a:bodyPr/>
        <a:lstStyle/>
        <a:p>
          <a:endParaRPr lang="en-GB"/>
        </a:p>
      </dgm:t>
    </dgm:pt>
    <dgm:pt modelId="{EE7BB772-6AB2-4CC9-963A-A8AA62567A8B}" type="pres">
      <dgm:prSet presAssocID="{3C654CEB-E09F-441E-A739-6997E59F7A0F}" presName="ChildComposite" presStyleCnt="0"/>
      <dgm:spPr/>
    </dgm:pt>
    <dgm:pt modelId="{5478BC31-8008-4B4D-A215-9C878063787C}" type="pres">
      <dgm:prSet presAssocID="{3C654CEB-E09F-441E-A739-6997E59F7A0F}" presName="Child" presStyleLbl="node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5FC9866-4CEE-4BD2-A19D-C4ED23B220A3}" type="pres">
      <dgm:prSet presAssocID="{3C654CEB-E09F-441E-A739-6997E59F7A0F}" presName="Parent" presStyleLbl="revTx" presStyleIdx="3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07B05E-F6C6-478E-892F-9E4A86B8A72E}" type="pres">
      <dgm:prSet presAssocID="{6A1AB950-B793-4586-BC87-8896555DC74A}" presName="sibTrans" presStyleCnt="0"/>
      <dgm:spPr/>
    </dgm:pt>
    <dgm:pt modelId="{8D4AF83B-0EEB-4B2B-83A4-F009A0D1348B}" type="pres">
      <dgm:prSet presAssocID="{8A943229-9576-4646-A511-A2F230711A65}" presName="composite" presStyleCnt="0">
        <dgm:presLayoutVars>
          <dgm:chMax val="1"/>
          <dgm:chPref val="1"/>
        </dgm:presLayoutVars>
      </dgm:prSet>
      <dgm:spPr/>
    </dgm:pt>
    <dgm:pt modelId="{AC597403-3D2E-431B-BA29-B6D424A93179}" type="pres">
      <dgm:prSet presAssocID="{8A943229-9576-4646-A511-A2F230711A65}" presName="Accent" presStyleLbl="trAlignAcc1" presStyleIdx="4" presStyleCnt="6">
        <dgm:presLayoutVars>
          <dgm:chMax val="0"/>
          <dgm:chPref val="0"/>
        </dgm:presLayoutVars>
      </dgm:prSet>
      <dgm:spPr/>
    </dgm:pt>
    <dgm:pt modelId="{838D84D3-1BA5-4E02-88D0-26C374F4EB96}" type="pres">
      <dgm:prSet presAssocID="{8A943229-9576-4646-A511-A2F230711A65}" presName="Image" presStyleLbl="alignImgPlace1" presStyleIdx="4" presStyleCnt="6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5DEBD3E9-8E7B-4AEB-853A-262A91CA412C}" type="pres">
      <dgm:prSet presAssocID="{8A943229-9576-4646-A511-A2F230711A65}" presName="ChildComposite" presStyleCnt="0"/>
      <dgm:spPr/>
    </dgm:pt>
    <dgm:pt modelId="{CA3E46BB-9870-49EC-AA38-16FAFBFA5028}" type="pres">
      <dgm:prSet presAssocID="{8A943229-9576-4646-A511-A2F230711A6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E5F4D86-4864-4778-B9FD-9FF5D8DEB6E1}" type="pres">
      <dgm:prSet presAssocID="{8A943229-9576-4646-A511-A2F230711A65}" presName="Parent" presStyleLbl="revTx" presStyleIdx="4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0265FB-997A-4B20-9396-ACB3FF8B74AA}" type="pres">
      <dgm:prSet presAssocID="{16E6EA53-5C3C-4EB1-84AC-35FB3E74C46F}" presName="sibTrans" presStyleCnt="0"/>
      <dgm:spPr/>
    </dgm:pt>
    <dgm:pt modelId="{313AD7DF-3DC7-447F-AAC2-C44F415FE9FE}" type="pres">
      <dgm:prSet presAssocID="{2F7B37DB-A072-4849-AEC7-7E9C1370273E}" presName="composite" presStyleCnt="0">
        <dgm:presLayoutVars>
          <dgm:chMax val="1"/>
          <dgm:chPref val="1"/>
        </dgm:presLayoutVars>
      </dgm:prSet>
      <dgm:spPr/>
    </dgm:pt>
    <dgm:pt modelId="{DE00EBF6-9435-41CB-A2CB-DCE58068E6E3}" type="pres">
      <dgm:prSet presAssocID="{2F7B37DB-A072-4849-AEC7-7E9C1370273E}" presName="Accent" presStyleLbl="trAlignAcc1" presStyleIdx="5" presStyleCnt="6">
        <dgm:presLayoutVars>
          <dgm:chMax val="0"/>
          <dgm:chPref val="0"/>
        </dgm:presLayoutVars>
      </dgm:prSet>
      <dgm:spPr/>
    </dgm:pt>
    <dgm:pt modelId="{706401E6-D73E-4D0A-A8D2-5A5BECFE787C}" type="pres">
      <dgm:prSet presAssocID="{2F7B37DB-A072-4849-AEC7-7E9C1370273E}" presName="Image" presStyleLbl="alignImgPlace1" presStyleIdx="5" presStyleCnt="6">
        <dgm:presLayoutVars>
          <dgm:chMax val="0"/>
          <dgm:chPref val="0"/>
        </dgm:presLayoutVars>
      </dgm:prSet>
      <dgm:spPr>
        <a:blipFill dpi="0" rotWithShape="1">
          <a:blip xmlns:r="http://schemas.openxmlformats.org/officeDocument/2006/relationships" r:embed="rId6"/>
          <a:srcRect/>
          <a:stretch>
            <a:fillRect l="-17829" t="-20562" r="-38393" b="-4304"/>
          </a:stretch>
        </a:blipFill>
      </dgm:spPr>
      <dgm:t>
        <a:bodyPr/>
        <a:lstStyle/>
        <a:p>
          <a:endParaRPr lang="en-GB"/>
        </a:p>
      </dgm:t>
    </dgm:pt>
    <dgm:pt modelId="{71291157-8B17-4CFC-A64D-6FEE71BF3C46}" type="pres">
      <dgm:prSet presAssocID="{2F7B37DB-A072-4849-AEC7-7E9C1370273E}" presName="ChildComposite" presStyleCnt="0"/>
      <dgm:spPr/>
    </dgm:pt>
    <dgm:pt modelId="{345F77F2-B680-4344-9CF0-4732EF2420B8}" type="pres">
      <dgm:prSet presAssocID="{2F7B37DB-A072-4849-AEC7-7E9C1370273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79FC121-081C-4705-B47A-F9DF8655B39C}" type="pres">
      <dgm:prSet presAssocID="{2F7B37DB-A072-4849-AEC7-7E9C1370273E}" presName="Parent" presStyleLbl="revTx" presStyleIdx="5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F07B89D-D6DC-4172-B759-1093BA69A3FF}" type="presOf" srcId="{9275D10E-86ED-47CC-9CF8-125E1E5FE6FC}" destId="{A3DCD87E-6AB6-45FA-B567-4EAB0E09AFAE}" srcOrd="0" destOrd="0" presId="urn:microsoft.com/office/officeart/2008/layout/CaptionedPictures"/>
    <dgm:cxn modelId="{5AA38628-2EF6-4C0B-BA7F-07FD60383961}" type="presOf" srcId="{2F7B37DB-A072-4849-AEC7-7E9C1370273E}" destId="{979FC121-081C-4705-B47A-F9DF8655B39C}" srcOrd="0" destOrd="0" presId="urn:microsoft.com/office/officeart/2008/layout/CaptionedPictures"/>
    <dgm:cxn modelId="{F79FDC67-18B3-4819-B28E-556B30CDD379}" type="presOf" srcId="{892866DB-5747-405F-96FF-63594CE14635}" destId="{2A2ED324-8971-4079-ADAD-A346DD7527A6}" srcOrd="0" destOrd="0" presId="urn:microsoft.com/office/officeart/2008/layout/CaptionedPictures"/>
    <dgm:cxn modelId="{7C5040C8-F88A-4AA4-8869-38687A006FAB}" type="presOf" srcId="{8A943229-9576-4646-A511-A2F230711A65}" destId="{AE5F4D86-4864-4778-B9FD-9FF5D8DEB6E1}" srcOrd="0" destOrd="0" presId="urn:microsoft.com/office/officeart/2008/layout/CaptionedPictures"/>
    <dgm:cxn modelId="{9BABE842-6938-4081-B14A-7BDC24E5E79D}" srcId="{892866DB-5747-405F-96FF-63594CE14635}" destId="{9275D10E-86ED-47CC-9CF8-125E1E5FE6FC}" srcOrd="2" destOrd="0" parTransId="{3381EEEE-9CE4-4E0F-9914-D9915E9F7AB8}" sibTransId="{A24FDD7E-E98D-46C7-8122-4DD09998F526}"/>
    <dgm:cxn modelId="{88B8AC19-E088-43CD-BC17-FB26308A05B2}" srcId="{892866DB-5747-405F-96FF-63594CE14635}" destId="{8A943229-9576-4646-A511-A2F230711A65}" srcOrd="4" destOrd="0" parTransId="{46981623-F722-469E-B0D3-807539495BBE}" sibTransId="{16E6EA53-5C3C-4EB1-84AC-35FB3E74C46F}"/>
    <dgm:cxn modelId="{3B61A66F-6FB3-4740-9108-77C874CC7062}" srcId="{892866DB-5747-405F-96FF-63594CE14635}" destId="{2F7B37DB-A072-4849-AEC7-7E9C1370273E}" srcOrd="5" destOrd="0" parTransId="{34B059AA-7A3C-43BA-BF14-E7E5EA82E61F}" sibTransId="{F21983D0-793E-4D4E-938F-146F3A293154}"/>
    <dgm:cxn modelId="{970E4913-AD74-4ECC-9E4E-15648C835ED4}" srcId="{892866DB-5747-405F-96FF-63594CE14635}" destId="{E96B7274-F9C5-4AFD-A9F3-AB6007FACB58}" srcOrd="1" destOrd="0" parTransId="{D9E19887-3659-42A0-A592-66473C33B106}" sibTransId="{B60D5708-6B7E-4BFB-986A-C7E9BB516F7B}"/>
    <dgm:cxn modelId="{5CAD005A-AA74-4C03-BA7D-58603A919238}" srcId="{892866DB-5747-405F-96FF-63594CE14635}" destId="{3C654CEB-E09F-441E-A739-6997E59F7A0F}" srcOrd="3" destOrd="0" parTransId="{AC271EB7-97A6-46EE-8300-80B634EB5C22}" sibTransId="{6A1AB950-B793-4586-BC87-8896555DC74A}"/>
    <dgm:cxn modelId="{48EC9D04-0F9C-4115-9A3F-D3E53D77CA3B}" type="presOf" srcId="{E96B7274-F9C5-4AFD-A9F3-AB6007FACB58}" destId="{65CC3D00-F39D-42EC-9026-97B2D3FBF421}" srcOrd="0" destOrd="0" presId="urn:microsoft.com/office/officeart/2008/layout/CaptionedPictures"/>
    <dgm:cxn modelId="{9691D515-4F6C-4F2D-AE5D-4B407AC81523}" type="presOf" srcId="{3C654CEB-E09F-441E-A739-6997E59F7A0F}" destId="{05FC9866-4CEE-4BD2-A19D-C4ED23B220A3}" srcOrd="0" destOrd="0" presId="urn:microsoft.com/office/officeart/2008/layout/CaptionedPictures"/>
    <dgm:cxn modelId="{D961CA12-AC94-4A2F-BAD7-2AA17E6A9FA3}" type="presOf" srcId="{A8C52116-A3BA-40A0-B9F6-D85B68A743A7}" destId="{FC8AF7A7-502C-43E8-9685-EB3A2714B026}" srcOrd="0" destOrd="0" presId="urn:microsoft.com/office/officeart/2008/layout/CaptionedPictures"/>
    <dgm:cxn modelId="{DE938EAC-234B-4891-9259-497D7DE10196}" srcId="{892866DB-5747-405F-96FF-63594CE14635}" destId="{A8C52116-A3BA-40A0-B9F6-D85B68A743A7}" srcOrd="0" destOrd="0" parTransId="{21DEC5A3-8B85-468D-B7A9-461BBE2B5FD5}" sibTransId="{49C5D710-1DF9-466B-8699-002BBC814585}"/>
    <dgm:cxn modelId="{C8491392-21B4-4913-8EBC-446BCD4BEACC}" type="presParOf" srcId="{2A2ED324-8971-4079-ADAD-A346DD7527A6}" destId="{A20CAF88-FF92-4C4A-98DF-F030072D1B02}" srcOrd="0" destOrd="0" presId="urn:microsoft.com/office/officeart/2008/layout/CaptionedPictures"/>
    <dgm:cxn modelId="{9C38837C-3AAF-4792-BC53-AF5D61D627AA}" type="presParOf" srcId="{A20CAF88-FF92-4C4A-98DF-F030072D1B02}" destId="{9B804AB0-6B8B-43C7-91FA-36EFC3DA5E7B}" srcOrd="0" destOrd="0" presId="urn:microsoft.com/office/officeart/2008/layout/CaptionedPictures"/>
    <dgm:cxn modelId="{2B590744-AAC5-42D7-8C8D-EEF48C3D7425}" type="presParOf" srcId="{A20CAF88-FF92-4C4A-98DF-F030072D1B02}" destId="{69E08C22-092E-4A7F-B839-213A9100F913}" srcOrd="1" destOrd="0" presId="urn:microsoft.com/office/officeart/2008/layout/CaptionedPictures"/>
    <dgm:cxn modelId="{4604CCD0-4D72-41F8-AE1B-DF406D81A71B}" type="presParOf" srcId="{A20CAF88-FF92-4C4A-98DF-F030072D1B02}" destId="{CAED2159-3EC0-4EF1-984D-EA7F2B62253F}" srcOrd="2" destOrd="0" presId="urn:microsoft.com/office/officeart/2008/layout/CaptionedPictures"/>
    <dgm:cxn modelId="{DD8B30E7-A44B-441E-8985-0E40F8C07AD8}" type="presParOf" srcId="{CAED2159-3EC0-4EF1-984D-EA7F2B62253F}" destId="{42F8AC8B-B8AC-4280-AFD4-ED242AEA8C5B}" srcOrd="0" destOrd="0" presId="urn:microsoft.com/office/officeart/2008/layout/CaptionedPictures"/>
    <dgm:cxn modelId="{A9C168D2-E6AC-4663-A7C2-F6E9B9AFFF8C}" type="presParOf" srcId="{CAED2159-3EC0-4EF1-984D-EA7F2B62253F}" destId="{FC8AF7A7-502C-43E8-9685-EB3A2714B026}" srcOrd="1" destOrd="0" presId="urn:microsoft.com/office/officeart/2008/layout/CaptionedPictures"/>
    <dgm:cxn modelId="{ADC7B03B-3CDC-4714-840A-9E3BB24295E7}" type="presParOf" srcId="{2A2ED324-8971-4079-ADAD-A346DD7527A6}" destId="{41C15030-733B-4240-9D3A-4F25C11A534D}" srcOrd="1" destOrd="0" presId="urn:microsoft.com/office/officeart/2008/layout/CaptionedPictures"/>
    <dgm:cxn modelId="{603597C2-BF28-4EED-861E-BCB73EB1B203}" type="presParOf" srcId="{2A2ED324-8971-4079-ADAD-A346DD7527A6}" destId="{107B7604-1365-4D5B-A3D5-08296931CC39}" srcOrd="2" destOrd="0" presId="urn:microsoft.com/office/officeart/2008/layout/CaptionedPictures"/>
    <dgm:cxn modelId="{35C52A05-BDF5-4105-92DD-3F032AFD94AE}" type="presParOf" srcId="{107B7604-1365-4D5B-A3D5-08296931CC39}" destId="{EA8789AB-5C4C-4D62-9CBC-CC72C04AB135}" srcOrd="0" destOrd="0" presId="urn:microsoft.com/office/officeart/2008/layout/CaptionedPictures"/>
    <dgm:cxn modelId="{95D70CF7-B73E-4B97-957A-8FD02751FEB0}" type="presParOf" srcId="{107B7604-1365-4D5B-A3D5-08296931CC39}" destId="{A52EABEA-B41C-4DCB-90D0-5ABCBD4C7C87}" srcOrd="1" destOrd="0" presId="urn:microsoft.com/office/officeart/2008/layout/CaptionedPictures"/>
    <dgm:cxn modelId="{8721715D-25DC-485F-81D7-0CA5B84A878A}" type="presParOf" srcId="{107B7604-1365-4D5B-A3D5-08296931CC39}" destId="{FBA6C028-632D-4312-81DB-DB142E2B294A}" srcOrd="2" destOrd="0" presId="urn:microsoft.com/office/officeart/2008/layout/CaptionedPictures"/>
    <dgm:cxn modelId="{70F8F42B-CF5B-4EAD-8BA9-B87A23FC70D3}" type="presParOf" srcId="{FBA6C028-632D-4312-81DB-DB142E2B294A}" destId="{D105468B-B1E3-4871-A443-96BBE4D716BD}" srcOrd="0" destOrd="0" presId="urn:microsoft.com/office/officeart/2008/layout/CaptionedPictures"/>
    <dgm:cxn modelId="{7D577D90-FF87-4150-89EA-1005733E5C16}" type="presParOf" srcId="{FBA6C028-632D-4312-81DB-DB142E2B294A}" destId="{65CC3D00-F39D-42EC-9026-97B2D3FBF421}" srcOrd="1" destOrd="0" presId="urn:microsoft.com/office/officeart/2008/layout/CaptionedPictures"/>
    <dgm:cxn modelId="{9C33BAB6-9D6E-48BB-92A3-BBB2E99C31DA}" type="presParOf" srcId="{2A2ED324-8971-4079-ADAD-A346DD7527A6}" destId="{7633DFB5-113F-4B73-B239-F3745AC6B5D2}" srcOrd="3" destOrd="0" presId="urn:microsoft.com/office/officeart/2008/layout/CaptionedPictures"/>
    <dgm:cxn modelId="{ADF63E2A-A9E6-4E79-99F6-EE1B6D03B2C3}" type="presParOf" srcId="{2A2ED324-8971-4079-ADAD-A346DD7527A6}" destId="{FC6AF055-36AE-4996-B006-B32D86B9B631}" srcOrd="4" destOrd="0" presId="urn:microsoft.com/office/officeart/2008/layout/CaptionedPictures"/>
    <dgm:cxn modelId="{9D6ACD17-23B3-43BD-BA43-BB787F5CA321}" type="presParOf" srcId="{FC6AF055-36AE-4996-B006-B32D86B9B631}" destId="{39F6D0CD-B271-4810-B746-3BF976639471}" srcOrd="0" destOrd="0" presId="urn:microsoft.com/office/officeart/2008/layout/CaptionedPictures"/>
    <dgm:cxn modelId="{90161FEA-DB91-422F-A000-73841213B24C}" type="presParOf" srcId="{FC6AF055-36AE-4996-B006-B32D86B9B631}" destId="{DDE2FC4E-2444-48B8-8557-7469C04EB107}" srcOrd="1" destOrd="0" presId="urn:microsoft.com/office/officeart/2008/layout/CaptionedPictures"/>
    <dgm:cxn modelId="{70302289-08D3-45F4-9A70-4F0D856401FB}" type="presParOf" srcId="{FC6AF055-36AE-4996-B006-B32D86B9B631}" destId="{7B0D67B2-90E8-4F7F-92F2-9377BD296075}" srcOrd="2" destOrd="0" presId="urn:microsoft.com/office/officeart/2008/layout/CaptionedPictures"/>
    <dgm:cxn modelId="{91F7E002-F028-487E-B07D-ECD3CA7E046D}" type="presParOf" srcId="{7B0D67B2-90E8-4F7F-92F2-9377BD296075}" destId="{19609B43-B2D1-419C-BD90-D27F119F9B9E}" srcOrd="0" destOrd="0" presId="urn:microsoft.com/office/officeart/2008/layout/CaptionedPictures"/>
    <dgm:cxn modelId="{8FE5747F-5197-44DE-A644-62B5D2117EB4}" type="presParOf" srcId="{7B0D67B2-90E8-4F7F-92F2-9377BD296075}" destId="{A3DCD87E-6AB6-45FA-B567-4EAB0E09AFAE}" srcOrd="1" destOrd="0" presId="urn:microsoft.com/office/officeart/2008/layout/CaptionedPictures"/>
    <dgm:cxn modelId="{61C3A0DA-5813-4359-9305-4050440F25BC}" type="presParOf" srcId="{2A2ED324-8971-4079-ADAD-A346DD7527A6}" destId="{5E76A6DD-B443-4BC9-8C87-E3D7A65CC9F4}" srcOrd="5" destOrd="0" presId="urn:microsoft.com/office/officeart/2008/layout/CaptionedPictures"/>
    <dgm:cxn modelId="{5DA77FDE-D83C-4C7B-A3FA-A4956D7FD967}" type="presParOf" srcId="{2A2ED324-8971-4079-ADAD-A346DD7527A6}" destId="{D42EFB78-0CB6-4D24-A3AD-E87D33699CDF}" srcOrd="6" destOrd="0" presId="urn:microsoft.com/office/officeart/2008/layout/CaptionedPictures"/>
    <dgm:cxn modelId="{C17F2487-32D5-4B02-82E4-B29EF0D22E78}" type="presParOf" srcId="{D42EFB78-0CB6-4D24-A3AD-E87D33699CDF}" destId="{2038EFE9-9163-47ED-AB72-494DB1F52D5E}" srcOrd="0" destOrd="0" presId="urn:microsoft.com/office/officeart/2008/layout/CaptionedPictures"/>
    <dgm:cxn modelId="{EAF1D41E-B289-44FE-8015-8D4D4E1A27B5}" type="presParOf" srcId="{D42EFB78-0CB6-4D24-A3AD-E87D33699CDF}" destId="{651DFD0F-5DD0-4A05-BFBB-965C8E2C6EB3}" srcOrd="1" destOrd="0" presId="urn:microsoft.com/office/officeart/2008/layout/CaptionedPictures"/>
    <dgm:cxn modelId="{62E60402-94CF-4390-8C8F-850A1A48E0AC}" type="presParOf" srcId="{D42EFB78-0CB6-4D24-A3AD-E87D33699CDF}" destId="{EE7BB772-6AB2-4CC9-963A-A8AA62567A8B}" srcOrd="2" destOrd="0" presId="urn:microsoft.com/office/officeart/2008/layout/CaptionedPictures"/>
    <dgm:cxn modelId="{A590C6F9-3A34-465B-ABCB-A02A45FF2357}" type="presParOf" srcId="{EE7BB772-6AB2-4CC9-963A-A8AA62567A8B}" destId="{5478BC31-8008-4B4D-A215-9C878063787C}" srcOrd="0" destOrd="0" presId="urn:microsoft.com/office/officeart/2008/layout/CaptionedPictures"/>
    <dgm:cxn modelId="{09D8C738-88BC-478B-AAAD-61C0515E41C5}" type="presParOf" srcId="{EE7BB772-6AB2-4CC9-963A-A8AA62567A8B}" destId="{05FC9866-4CEE-4BD2-A19D-C4ED23B220A3}" srcOrd="1" destOrd="0" presId="urn:microsoft.com/office/officeart/2008/layout/CaptionedPictures"/>
    <dgm:cxn modelId="{64524522-41D8-4F7C-8A57-A1EC66ABBBEA}" type="presParOf" srcId="{2A2ED324-8971-4079-ADAD-A346DD7527A6}" destId="{E507B05E-F6C6-478E-892F-9E4A86B8A72E}" srcOrd="7" destOrd="0" presId="urn:microsoft.com/office/officeart/2008/layout/CaptionedPictures"/>
    <dgm:cxn modelId="{0BA6EF3C-3BF9-4074-BD80-B564E3A24B44}" type="presParOf" srcId="{2A2ED324-8971-4079-ADAD-A346DD7527A6}" destId="{8D4AF83B-0EEB-4B2B-83A4-F009A0D1348B}" srcOrd="8" destOrd="0" presId="urn:microsoft.com/office/officeart/2008/layout/CaptionedPictures"/>
    <dgm:cxn modelId="{C6ECAD8C-C70A-48B1-8739-92E95F61A235}" type="presParOf" srcId="{8D4AF83B-0EEB-4B2B-83A4-F009A0D1348B}" destId="{AC597403-3D2E-431B-BA29-B6D424A93179}" srcOrd="0" destOrd="0" presId="urn:microsoft.com/office/officeart/2008/layout/CaptionedPictures"/>
    <dgm:cxn modelId="{F30E9874-BC90-48CA-8278-7EACBC601DD6}" type="presParOf" srcId="{8D4AF83B-0EEB-4B2B-83A4-F009A0D1348B}" destId="{838D84D3-1BA5-4E02-88D0-26C374F4EB96}" srcOrd="1" destOrd="0" presId="urn:microsoft.com/office/officeart/2008/layout/CaptionedPictures"/>
    <dgm:cxn modelId="{AD2C1939-2601-4FCA-B126-ADFF0C8328A4}" type="presParOf" srcId="{8D4AF83B-0EEB-4B2B-83A4-F009A0D1348B}" destId="{5DEBD3E9-8E7B-4AEB-853A-262A91CA412C}" srcOrd="2" destOrd="0" presId="urn:microsoft.com/office/officeart/2008/layout/CaptionedPictures"/>
    <dgm:cxn modelId="{A79A7353-BB57-45A1-903F-8FBCA4E00081}" type="presParOf" srcId="{5DEBD3E9-8E7B-4AEB-853A-262A91CA412C}" destId="{CA3E46BB-9870-49EC-AA38-16FAFBFA5028}" srcOrd="0" destOrd="0" presId="urn:microsoft.com/office/officeart/2008/layout/CaptionedPictures"/>
    <dgm:cxn modelId="{CF205A20-21C6-475D-8583-B933E6B9A203}" type="presParOf" srcId="{5DEBD3E9-8E7B-4AEB-853A-262A91CA412C}" destId="{AE5F4D86-4864-4778-B9FD-9FF5D8DEB6E1}" srcOrd="1" destOrd="0" presId="urn:microsoft.com/office/officeart/2008/layout/CaptionedPictures"/>
    <dgm:cxn modelId="{FBDCFF09-ADA6-43CF-A4F1-9C543FFE62D3}" type="presParOf" srcId="{2A2ED324-8971-4079-ADAD-A346DD7527A6}" destId="{D50265FB-997A-4B20-9396-ACB3FF8B74AA}" srcOrd="9" destOrd="0" presId="urn:microsoft.com/office/officeart/2008/layout/CaptionedPictures"/>
    <dgm:cxn modelId="{2DF10BAA-651E-434F-BC08-88AA7BDAC9E0}" type="presParOf" srcId="{2A2ED324-8971-4079-ADAD-A346DD7527A6}" destId="{313AD7DF-3DC7-447F-AAC2-C44F415FE9FE}" srcOrd="10" destOrd="0" presId="urn:microsoft.com/office/officeart/2008/layout/CaptionedPictures"/>
    <dgm:cxn modelId="{25663575-0D8F-4913-8736-6A23FA56F903}" type="presParOf" srcId="{313AD7DF-3DC7-447F-AAC2-C44F415FE9FE}" destId="{DE00EBF6-9435-41CB-A2CB-DCE58068E6E3}" srcOrd="0" destOrd="0" presId="urn:microsoft.com/office/officeart/2008/layout/CaptionedPictures"/>
    <dgm:cxn modelId="{0C35B4A2-6E5B-4F24-B5C1-0710E811E0A2}" type="presParOf" srcId="{313AD7DF-3DC7-447F-AAC2-C44F415FE9FE}" destId="{706401E6-D73E-4D0A-A8D2-5A5BECFE787C}" srcOrd="1" destOrd="0" presId="urn:microsoft.com/office/officeart/2008/layout/CaptionedPictures"/>
    <dgm:cxn modelId="{CEC3C3CF-107D-4198-9CFD-0120B25A98C0}" type="presParOf" srcId="{313AD7DF-3DC7-447F-AAC2-C44F415FE9FE}" destId="{71291157-8B17-4CFC-A64D-6FEE71BF3C46}" srcOrd="2" destOrd="0" presId="urn:microsoft.com/office/officeart/2008/layout/CaptionedPictures"/>
    <dgm:cxn modelId="{FB10832D-6B60-45D9-93F1-02746B109A72}" type="presParOf" srcId="{71291157-8B17-4CFC-A64D-6FEE71BF3C46}" destId="{345F77F2-B680-4344-9CF0-4732EF2420B8}" srcOrd="0" destOrd="0" presId="urn:microsoft.com/office/officeart/2008/layout/CaptionedPictures"/>
    <dgm:cxn modelId="{0F462740-5DF0-4CB9-A155-C4F7136AAEC5}" type="presParOf" srcId="{71291157-8B17-4CFC-A64D-6FEE71BF3C46}" destId="{979FC121-081C-4705-B47A-F9DF8655B39C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5E20B4-E49F-4A3B-AE17-17203082722E}" type="doc">
      <dgm:prSet loTypeId="urn:microsoft.com/office/officeart/2005/8/layout/h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3CAA4240-03B5-4258-9A8F-E808FBA3B61B}">
      <dgm:prSet phldrT="[Text]"/>
      <dgm:spPr/>
      <dgm:t>
        <a:bodyPr/>
        <a:lstStyle/>
        <a:p>
          <a:r>
            <a:rPr lang="en-GB" dirty="0" smtClean="0"/>
            <a:t>Undergraduate</a:t>
          </a:r>
          <a:endParaRPr lang="en-GB" dirty="0"/>
        </a:p>
      </dgm:t>
    </dgm:pt>
    <dgm:pt modelId="{B118E722-BFEC-432D-9647-06C056A9A647}" type="parTrans" cxnId="{5D91C9AD-97F7-4F05-9A28-C62067ACDCDB}">
      <dgm:prSet/>
      <dgm:spPr/>
      <dgm:t>
        <a:bodyPr/>
        <a:lstStyle/>
        <a:p>
          <a:endParaRPr lang="en-GB"/>
        </a:p>
      </dgm:t>
    </dgm:pt>
    <dgm:pt modelId="{D4D17550-1F5F-44D4-9D47-85E709E00EB3}" type="sibTrans" cxnId="{5D91C9AD-97F7-4F05-9A28-C62067ACDCDB}">
      <dgm:prSet/>
      <dgm:spPr/>
      <dgm:t>
        <a:bodyPr/>
        <a:lstStyle/>
        <a:p>
          <a:endParaRPr lang="en-GB"/>
        </a:p>
      </dgm:t>
    </dgm:pt>
    <dgm:pt modelId="{5AB3FB8B-F966-4CB4-962F-05F7B10F1E83}">
      <dgm:prSet phldrT="[Text]"/>
      <dgm:spPr/>
      <dgm:t>
        <a:bodyPr/>
        <a:lstStyle/>
        <a:p>
          <a:r>
            <a:rPr lang="en-GB" dirty="0" smtClean="0"/>
            <a:t>Graduate </a:t>
          </a:r>
          <a:endParaRPr lang="en-GB" dirty="0"/>
        </a:p>
      </dgm:t>
    </dgm:pt>
    <dgm:pt modelId="{A916E7CF-72FE-473A-BC47-2F024408045D}" type="parTrans" cxnId="{2F2F3376-CC60-46D9-9374-4FD2B61837C9}">
      <dgm:prSet/>
      <dgm:spPr/>
      <dgm:t>
        <a:bodyPr/>
        <a:lstStyle/>
        <a:p>
          <a:endParaRPr lang="en-GB"/>
        </a:p>
      </dgm:t>
    </dgm:pt>
    <dgm:pt modelId="{E34A37F8-B373-4FBF-AABB-AE31226B957B}" type="sibTrans" cxnId="{2F2F3376-CC60-46D9-9374-4FD2B61837C9}">
      <dgm:prSet/>
      <dgm:spPr/>
      <dgm:t>
        <a:bodyPr/>
        <a:lstStyle/>
        <a:p>
          <a:endParaRPr lang="en-GB"/>
        </a:p>
      </dgm:t>
    </dgm:pt>
    <dgm:pt modelId="{FBA5C014-0BA1-4B45-AACF-A50D6C23826B}">
      <dgm:prSet phldrT="[Text]"/>
      <dgm:spPr/>
      <dgm:t>
        <a:bodyPr/>
        <a:lstStyle/>
        <a:p>
          <a:r>
            <a:rPr lang="en-GB" dirty="0" smtClean="0"/>
            <a:t>Foundation </a:t>
          </a:r>
          <a:endParaRPr lang="en-GB" dirty="0"/>
        </a:p>
      </dgm:t>
    </dgm:pt>
    <dgm:pt modelId="{5B497DBC-A557-466B-806A-513A6E354CEA}" type="parTrans" cxnId="{418DFB32-DB5B-4BAB-83F2-85939CD777EE}">
      <dgm:prSet/>
      <dgm:spPr/>
      <dgm:t>
        <a:bodyPr/>
        <a:lstStyle/>
        <a:p>
          <a:endParaRPr lang="en-GB"/>
        </a:p>
      </dgm:t>
    </dgm:pt>
    <dgm:pt modelId="{408CE0F2-0701-46AE-B41E-2E528EA4099E}" type="sibTrans" cxnId="{418DFB32-DB5B-4BAB-83F2-85939CD777EE}">
      <dgm:prSet/>
      <dgm:spPr/>
      <dgm:t>
        <a:bodyPr/>
        <a:lstStyle/>
        <a:p>
          <a:endParaRPr lang="en-GB"/>
        </a:p>
      </dgm:t>
    </dgm:pt>
    <dgm:pt modelId="{BD035F59-1417-4877-8413-76BE8591D3C2}">
      <dgm:prSet phldrT="[Text]"/>
      <dgm:spPr/>
      <dgm:t>
        <a:bodyPr/>
        <a:lstStyle/>
        <a:p>
          <a:r>
            <a:rPr lang="en-GB" dirty="0" smtClean="0"/>
            <a:t>BA – Arts</a:t>
          </a:r>
          <a:endParaRPr lang="en-GB" dirty="0"/>
        </a:p>
      </dgm:t>
    </dgm:pt>
    <dgm:pt modelId="{151A8F3F-C6A3-4E59-9410-1DC743AEBF45}" type="parTrans" cxnId="{CD3BAC5B-D695-42DF-AB1C-DD7FCCC145BD}">
      <dgm:prSet/>
      <dgm:spPr/>
      <dgm:t>
        <a:bodyPr/>
        <a:lstStyle/>
        <a:p>
          <a:endParaRPr lang="en-GB"/>
        </a:p>
      </dgm:t>
    </dgm:pt>
    <dgm:pt modelId="{47BD3F7D-4E10-4AA7-A3D3-FA1A6BC3AF63}" type="sibTrans" cxnId="{CD3BAC5B-D695-42DF-AB1C-DD7FCCC145BD}">
      <dgm:prSet/>
      <dgm:spPr/>
      <dgm:t>
        <a:bodyPr/>
        <a:lstStyle/>
        <a:p>
          <a:endParaRPr lang="en-GB"/>
        </a:p>
      </dgm:t>
    </dgm:pt>
    <dgm:pt modelId="{3ED2D279-0514-4364-A39D-69695C64824A}">
      <dgm:prSet phldrT="[Text]"/>
      <dgm:spPr/>
      <dgm:t>
        <a:bodyPr/>
        <a:lstStyle/>
        <a:p>
          <a:r>
            <a:rPr lang="en-GB" dirty="0" smtClean="0"/>
            <a:t>BSc – Science</a:t>
          </a:r>
          <a:endParaRPr lang="en-GB" dirty="0"/>
        </a:p>
      </dgm:t>
    </dgm:pt>
    <dgm:pt modelId="{4F6E184C-AB4A-40B0-928F-F2B026C7EFCD}" type="parTrans" cxnId="{6AECAE7F-ACB0-40DA-B3A0-D3A215EFEC09}">
      <dgm:prSet/>
      <dgm:spPr/>
      <dgm:t>
        <a:bodyPr/>
        <a:lstStyle/>
        <a:p>
          <a:endParaRPr lang="en-GB"/>
        </a:p>
      </dgm:t>
    </dgm:pt>
    <dgm:pt modelId="{9D970D81-2B00-42CE-86A1-1F91FC1028CC}" type="sibTrans" cxnId="{6AECAE7F-ACB0-40DA-B3A0-D3A215EFEC09}">
      <dgm:prSet/>
      <dgm:spPr/>
      <dgm:t>
        <a:bodyPr/>
        <a:lstStyle/>
        <a:p>
          <a:endParaRPr lang="en-GB"/>
        </a:p>
      </dgm:t>
    </dgm:pt>
    <dgm:pt modelId="{B0296245-48BE-482E-9704-9C01E9963573}">
      <dgm:prSet phldrT="[Text]"/>
      <dgm:spPr/>
      <dgm:t>
        <a:bodyPr/>
        <a:lstStyle/>
        <a:p>
          <a:r>
            <a:rPr lang="en-GB" dirty="0" smtClean="0"/>
            <a:t>BEng – Engineering</a:t>
          </a:r>
          <a:endParaRPr lang="en-GB" dirty="0"/>
        </a:p>
      </dgm:t>
    </dgm:pt>
    <dgm:pt modelId="{FF64E7FA-DA69-42EF-8CAA-8DD73556D83A}" type="parTrans" cxnId="{A70A4F37-A343-460A-AE12-9D536ED068CC}">
      <dgm:prSet/>
      <dgm:spPr/>
      <dgm:t>
        <a:bodyPr/>
        <a:lstStyle/>
        <a:p>
          <a:endParaRPr lang="en-GB"/>
        </a:p>
      </dgm:t>
    </dgm:pt>
    <dgm:pt modelId="{5D7BC8D4-1437-42B5-B1EA-4374E63EF5AA}" type="sibTrans" cxnId="{A70A4F37-A343-460A-AE12-9D536ED068CC}">
      <dgm:prSet/>
      <dgm:spPr/>
      <dgm:t>
        <a:bodyPr/>
        <a:lstStyle/>
        <a:p>
          <a:endParaRPr lang="en-GB"/>
        </a:p>
      </dgm:t>
    </dgm:pt>
    <dgm:pt modelId="{0D0110E8-3131-400D-B46F-611FA03E9414}">
      <dgm:prSet phldrT="[Text]"/>
      <dgm:spPr/>
      <dgm:t>
        <a:bodyPr/>
        <a:lstStyle/>
        <a:p>
          <a:r>
            <a:rPr lang="en-GB" dirty="0" smtClean="0"/>
            <a:t>BMus – Music</a:t>
          </a:r>
          <a:endParaRPr lang="en-GB" dirty="0"/>
        </a:p>
      </dgm:t>
    </dgm:pt>
    <dgm:pt modelId="{D7AA23D3-B7C7-4AF2-ABF3-9119AB37EA06}" type="parTrans" cxnId="{7D704A22-F05F-4644-9E1C-F27FCCA82E7F}">
      <dgm:prSet/>
      <dgm:spPr/>
      <dgm:t>
        <a:bodyPr/>
        <a:lstStyle/>
        <a:p>
          <a:endParaRPr lang="en-GB"/>
        </a:p>
      </dgm:t>
    </dgm:pt>
    <dgm:pt modelId="{9A89F48F-8DF6-42AE-9E16-13489820800A}" type="sibTrans" cxnId="{7D704A22-F05F-4644-9E1C-F27FCCA82E7F}">
      <dgm:prSet/>
      <dgm:spPr/>
      <dgm:t>
        <a:bodyPr/>
        <a:lstStyle/>
        <a:p>
          <a:endParaRPr lang="en-GB"/>
        </a:p>
      </dgm:t>
    </dgm:pt>
    <dgm:pt modelId="{BEB92B3A-BBFA-4BBC-A9F5-CEBC16C34CDF}">
      <dgm:prSet phldrT="[Text]"/>
      <dgm:spPr/>
      <dgm:t>
        <a:bodyPr/>
        <a:lstStyle/>
        <a:p>
          <a:r>
            <a:rPr lang="en-GB" dirty="0" smtClean="0"/>
            <a:t>LLB - Law</a:t>
          </a:r>
          <a:endParaRPr lang="en-GB" dirty="0"/>
        </a:p>
      </dgm:t>
    </dgm:pt>
    <dgm:pt modelId="{F4410E02-1681-4049-8544-338DB3D2739F}" type="parTrans" cxnId="{D065353C-9CE8-4D25-B0C0-20433E8E6559}">
      <dgm:prSet/>
      <dgm:spPr/>
      <dgm:t>
        <a:bodyPr/>
        <a:lstStyle/>
        <a:p>
          <a:endParaRPr lang="en-GB"/>
        </a:p>
      </dgm:t>
    </dgm:pt>
    <dgm:pt modelId="{D7ACA45C-7888-4BE5-87E5-96BD00AEA01F}" type="sibTrans" cxnId="{D065353C-9CE8-4D25-B0C0-20433E8E6559}">
      <dgm:prSet/>
      <dgm:spPr/>
      <dgm:t>
        <a:bodyPr/>
        <a:lstStyle/>
        <a:p>
          <a:endParaRPr lang="en-GB"/>
        </a:p>
      </dgm:t>
    </dgm:pt>
    <dgm:pt modelId="{E07CCE05-4E16-4D4F-894C-53A948068D95}" type="pres">
      <dgm:prSet presAssocID="{4A5E20B4-E49F-4A3B-AE17-17203082722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BE755FC-E02D-4A25-99A4-9BB2A7924B38}" type="pres">
      <dgm:prSet presAssocID="{FBA5C014-0BA1-4B45-AACF-A50D6C23826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E830DA-2E26-4C26-9F82-C7380333ECB0}" type="pres">
      <dgm:prSet presAssocID="{408CE0F2-0701-46AE-B41E-2E528EA4099E}" presName="sibTrans" presStyleCnt="0"/>
      <dgm:spPr/>
    </dgm:pt>
    <dgm:pt modelId="{2DBC7DAF-80C9-4FC6-A8BF-85D78F3B13E5}" type="pres">
      <dgm:prSet presAssocID="{3CAA4240-03B5-4258-9A8F-E808FBA3B61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ACA607E-091B-41D4-B90C-907901ACF369}" type="pres">
      <dgm:prSet presAssocID="{D4D17550-1F5F-44D4-9D47-85E709E00EB3}" presName="sibTrans" presStyleCnt="0"/>
      <dgm:spPr/>
    </dgm:pt>
    <dgm:pt modelId="{C6B6620C-1486-4983-9C25-CFCFE7C12564}" type="pres">
      <dgm:prSet presAssocID="{5AB3FB8B-F966-4CB4-962F-05F7B10F1E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BAC2510-E7B5-4085-9912-EC8DADC82878}" type="presOf" srcId="{5AB3FB8B-F966-4CB4-962F-05F7B10F1E83}" destId="{C6B6620C-1486-4983-9C25-CFCFE7C12564}" srcOrd="0" destOrd="0" presId="urn:microsoft.com/office/officeart/2005/8/layout/hList6"/>
    <dgm:cxn modelId="{0A26DF19-CF81-4C81-A02C-D6205B28EE0D}" type="presOf" srcId="{BEB92B3A-BBFA-4BBC-A9F5-CEBC16C34CDF}" destId="{2DBC7DAF-80C9-4FC6-A8BF-85D78F3B13E5}" srcOrd="0" destOrd="5" presId="urn:microsoft.com/office/officeart/2005/8/layout/hList6"/>
    <dgm:cxn modelId="{A70A4F37-A343-460A-AE12-9D536ED068CC}" srcId="{3CAA4240-03B5-4258-9A8F-E808FBA3B61B}" destId="{B0296245-48BE-482E-9704-9C01E9963573}" srcOrd="2" destOrd="0" parTransId="{FF64E7FA-DA69-42EF-8CAA-8DD73556D83A}" sibTransId="{5D7BC8D4-1437-42B5-B1EA-4374E63EF5AA}"/>
    <dgm:cxn modelId="{D801CEA7-5CEE-4B3C-94AA-54E6A870CF5C}" type="presOf" srcId="{4A5E20B4-E49F-4A3B-AE17-17203082722E}" destId="{E07CCE05-4E16-4D4F-894C-53A948068D95}" srcOrd="0" destOrd="0" presId="urn:microsoft.com/office/officeart/2005/8/layout/hList6"/>
    <dgm:cxn modelId="{7D704A22-F05F-4644-9E1C-F27FCCA82E7F}" srcId="{3CAA4240-03B5-4258-9A8F-E808FBA3B61B}" destId="{0D0110E8-3131-400D-B46F-611FA03E9414}" srcOrd="3" destOrd="0" parTransId="{D7AA23D3-B7C7-4AF2-ABF3-9119AB37EA06}" sibTransId="{9A89F48F-8DF6-42AE-9E16-13489820800A}"/>
    <dgm:cxn modelId="{C201F690-C472-415F-8D56-D74745E13644}" type="presOf" srcId="{3ED2D279-0514-4364-A39D-69695C64824A}" destId="{2DBC7DAF-80C9-4FC6-A8BF-85D78F3B13E5}" srcOrd="0" destOrd="2" presId="urn:microsoft.com/office/officeart/2005/8/layout/hList6"/>
    <dgm:cxn modelId="{2F2F3376-CC60-46D9-9374-4FD2B61837C9}" srcId="{4A5E20B4-E49F-4A3B-AE17-17203082722E}" destId="{5AB3FB8B-F966-4CB4-962F-05F7B10F1E83}" srcOrd="2" destOrd="0" parTransId="{A916E7CF-72FE-473A-BC47-2F024408045D}" sibTransId="{E34A37F8-B373-4FBF-AABB-AE31226B957B}"/>
    <dgm:cxn modelId="{F10854FE-AD15-40C3-98DE-044E345C2927}" type="presOf" srcId="{B0296245-48BE-482E-9704-9C01E9963573}" destId="{2DBC7DAF-80C9-4FC6-A8BF-85D78F3B13E5}" srcOrd="0" destOrd="3" presId="urn:microsoft.com/office/officeart/2005/8/layout/hList6"/>
    <dgm:cxn modelId="{52B51D52-EE0A-4944-8C99-50EA2761F7D6}" type="presOf" srcId="{BD035F59-1417-4877-8413-76BE8591D3C2}" destId="{2DBC7DAF-80C9-4FC6-A8BF-85D78F3B13E5}" srcOrd="0" destOrd="1" presId="urn:microsoft.com/office/officeart/2005/8/layout/hList6"/>
    <dgm:cxn modelId="{D065353C-9CE8-4D25-B0C0-20433E8E6559}" srcId="{3CAA4240-03B5-4258-9A8F-E808FBA3B61B}" destId="{BEB92B3A-BBFA-4BBC-A9F5-CEBC16C34CDF}" srcOrd="4" destOrd="0" parTransId="{F4410E02-1681-4049-8544-338DB3D2739F}" sibTransId="{D7ACA45C-7888-4BE5-87E5-96BD00AEA01F}"/>
    <dgm:cxn modelId="{5D91C9AD-97F7-4F05-9A28-C62067ACDCDB}" srcId="{4A5E20B4-E49F-4A3B-AE17-17203082722E}" destId="{3CAA4240-03B5-4258-9A8F-E808FBA3B61B}" srcOrd="1" destOrd="0" parTransId="{B118E722-BFEC-432D-9647-06C056A9A647}" sibTransId="{D4D17550-1F5F-44D4-9D47-85E709E00EB3}"/>
    <dgm:cxn modelId="{14ADEE11-C16F-4514-8242-75EF3BF2A81B}" type="presOf" srcId="{0D0110E8-3131-400D-B46F-611FA03E9414}" destId="{2DBC7DAF-80C9-4FC6-A8BF-85D78F3B13E5}" srcOrd="0" destOrd="4" presId="urn:microsoft.com/office/officeart/2005/8/layout/hList6"/>
    <dgm:cxn modelId="{A718DA9D-F477-4175-B590-5989CD804810}" type="presOf" srcId="{3CAA4240-03B5-4258-9A8F-E808FBA3B61B}" destId="{2DBC7DAF-80C9-4FC6-A8BF-85D78F3B13E5}" srcOrd="0" destOrd="0" presId="urn:microsoft.com/office/officeart/2005/8/layout/hList6"/>
    <dgm:cxn modelId="{CD3BAC5B-D695-42DF-AB1C-DD7FCCC145BD}" srcId="{3CAA4240-03B5-4258-9A8F-E808FBA3B61B}" destId="{BD035F59-1417-4877-8413-76BE8591D3C2}" srcOrd="0" destOrd="0" parTransId="{151A8F3F-C6A3-4E59-9410-1DC743AEBF45}" sibTransId="{47BD3F7D-4E10-4AA7-A3D3-FA1A6BC3AF63}"/>
    <dgm:cxn modelId="{F7AB3B7A-C258-46D2-A781-61890E1EA6FD}" type="presOf" srcId="{FBA5C014-0BA1-4B45-AACF-A50D6C23826B}" destId="{2BE755FC-E02D-4A25-99A4-9BB2A7924B38}" srcOrd="0" destOrd="0" presId="urn:microsoft.com/office/officeart/2005/8/layout/hList6"/>
    <dgm:cxn modelId="{418DFB32-DB5B-4BAB-83F2-85939CD777EE}" srcId="{4A5E20B4-E49F-4A3B-AE17-17203082722E}" destId="{FBA5C014-0BA1-4B45-AACF-A50D6C23826B}" srcOrd="0" destOrd="0" parTransId="{5B497DBC-A557-466B-806A-513A6E354CEA}" sibTransId="{408CE0F2-0701-46AE-B41E-2E528EA4099E}"/>
    <dgm:cxn modelId="{6AECAE7F-ACB0-40DA-B3A0-D3A215EFEC09}" srcId="{3CAA4240-03B5-4258-9A8F-E808FBA3B61B}" destId="{3ED2D279-0514-4364-A39D-69695C64824A}" srcOrd="1" destOrd="0" parTransId="{4F6E184C-AB4A-40B0-928F-F2B026C7EFCD}" sibTransId="{9D970D81-2B00-42CE-86A1-1F91FC1028CC}"/>
    <dgm:cxn modelId="{22684781-AA94-4724-A000-D4BD1BC84DB2}" type="presParOf" srcId="{E07CCE05-4E16-4D4F-894C-53A948068D95}" destId="{2BE755FC-E02D-4A25-99A4-9BB2A7924B38}" srcOrd="0" destOrd="0" presId="urn:microsoft.com/office/officeart/2005/8/layout/hList6"/>
    <dgm:cxn modelId="{6D320F0F-3D6B-43A3-AAE8-E2FEFC043D87}" type="presParOf" srcId="{E07CCE05-4E16-4D4F-894C-53A948068D95}" destId="{F0E830DA-2E26-4C26-9F82-C7380333ECB0}" srcOrd="1" destOrd="0" presId="urn:microsoft.com/office/officeart/2005/8/layout/hList6"/>
    <dgm:cxn modelId="{0B68D1AE-CC3F-4205-9D87-0759499492EA}" type="presParOf" srcId="{E07CCE05-4E16-4D4F-894C-53A948068D95}" destId="{2DBC7DAF-80C9-4FC6-A8BF-85D78F3B13E5}" srcOrd="2" destOrd="0" presId="urn:microsoft.com/office/officeart/2005/8/layout/hList6"/>
    <dgm:cxn modelId="{A2444CC3-FC94-46D5-9D2C-5CCB3E40DC3C}" type="presParOf" srcId="{E07CCE05-4E16-4D4F-894C-53A948068D95}" destId="{DACA607E-091B-41D4-B90C-907901ACF369}" srcOrd="3" destOrd="0" presId="urn:microsoft.com/office/officeart/2005/8/layout/hList6"/>
    <dgm:cxn modelId="{83D95D5E-CB22-4A46-ABCE-4019D92524BF}" type="presParOf" srcId="{E07CCE05-4E16-4D4F-894C-53A948068D95}" destId="{C6B6620C-1486-4983-9C25-CFCFE7C1256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A5E20B4-E49F-4A3B-AE17-17203082722E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3CAA4240-03B5-4258-9A8F-E808FBA3B61B}">
      <dgm:prSet phldrT="[Text]" custT="1"/>
      <dgm:spPr/>
      <dgm:t>
        <a:bodyPr/>
        <a:lstStyle/>
        <a:p>
          <a:r>
            <a:rPr lang="en-GB" sz="2400" dirty="0" smtClean="0"/>
            <a:t>Don’t be afraid to explore new subjects</a:t>
          </a:r>
          <a:endParaRPr lang="en-GB" sz="2400" dirty="0"/>
        </a:p>
      </dgm:t>
    </dgm:pt>
    <dgm:pt modelId="{B118E722-BFEC-432D-9647-06C056A9A647}" type="parTrans" cxnId="{5D91C9AD-97F7-4F05-9A28-C62067ACDCDB}">
      <dgm:prSet/>
      <dgm:spPr/>
      <dgm:t>
        <a:bodyPr/>
        <a:lstStyle/>
        <a:p>
          <a:endParaRPr lang="en-GB"/>
        </a:p>
      </dgm:t>
    </dgm:pt>
    <dgm:pt modelId="{D4D17550-1F5F-44D4-9D47-85E709E00EB3}" type="sibTrans" cxnId="{5D91C9AD-97F7-4F05-9A28-C62067ACDCDB}">
      <dgm:prSet/>
      <dgm:spPr/>
      <dgm:t>
        <a:bodyPr/>
        <a:lstStyle/>
        <a:p>
          <a:endParaRPr lang="en-GB"/>
        </a:p>
      </dgm:t>
    </dgm:pt>
    <dgm:pt modelId="{DF6B541B-66EE-4517-AB13-BB71CD70EACC}">
      <dgm:prSet phldrT="[Text]" custT="1"/>
      <dgm:spPr/>
      <dgm:t>
        <a:bodyPr/>
        <a:lstStyle/>
        <a:p>
          <a:r>
            <a:rPr lang="en-GB" sz="2400" dirty="0" smtClean="0"/>
            <a:t>Read into details about modules and topics on offer</a:t>
          </a:r>
          <a:endParaRPr lang="en-GB" sz="2400" dirty="0"/>
        </a:p>
      </dgm:t>
    </dgm:pt>
    <dgm:pt modelId="{66E5D27D-5E48-403A-AC7C-D7072B72888A}" type="parTrans" cxnId="{3BDD84EF-B753-421A-AC00-D156A143D839}">
      <dgm:prSet/>
      <dgm:spPr/>
      <dgm:t>
        <a:bodyPr/>
        <a:lstStyle/>
        <a:p>
          <a:endParaRPr lang="en-GB"/>
        </a:p>
      </dgm:t>
    </dgm:pt>
    <dgm:pt modelId="{CA010939-69BA-479F-A56E-3B6CB443C375}" type="sibTrans" cxnId="{3BDD84EF-B753-421A-AC00-D156A143D839}">
      <dgm:prSet/>
      <dgm:spPr/>
      <dgm:t>
        <a:bodyPr/>
        <a:lstStyle/>
        <a:p>
          <a:endParaRPr lang="en-GB"/>
        </a:p>
      </dgm:t>
    </dgm:pt>
    <dgm:pt modelId="{BF98FBDC-0B65-4821-A38B-6AAD9844A084}">
      <dgm:prSet phldrT="[Text]" custT="1"/>
      <dgm:spPr/>
      <dgm:t>
        <a:bodyPr/>
        <a:lstStyle/>
        <a:p>
          <a:r>
            <a:rPr lang="en-GB" sz="2400" dirty="0" smtClean="0"/>
            <a:t>Consider if you will still be motivated to study this subject in 1/2/3 years time</a:t>
          </a:r>
          <a:endParaRPr lang="en-GB" sz="2400" dirty="0"/>
        </a:p>
      </dgm:t>
    </dgm:pt>
    <dgm:pt modelId="{E3F2F6C9-9DDC-479B-88E2-4F329FB14DD1}" type="parTrans" cxnId="{BACFA32B-37EA-4F25-81EB-A5E106B4D1CC}">
      <dgm:prSet/>
      <dgm:spPr/>
      <dgm:t>
        <a:bodyPr/>
        <a:lstStyle/>
        <a:p>
          <a:endParaRPr lang="en-GB"/>
        </a:p>
      </dgm:t>
    </dgm:pt>
    <dgm:pt modelId="{6C2F3545-DA97-4981-A172-3A99704BF302}" type="sibTrans" cxnId="{BACFA32B-37EA-4F25-81EB-A5E106B4D1CC}">
      <dgm:prSet/>
      <dgm:spPr/>
      <dgm:t>
        <a:bodyPr/>
        <a:lstStyle/>
        <a:p>
          <a:endParaRPr lang="en-GB"/>
        </a:p>
      </dgm:t>
    </dgm:pt>
    <dgm:pt modelId="{D93848BC-1291-4FAA-8875-32E400E90546}">
      <dgm:prSet phldrT="[Text]" custT="1"/>
      <dgm:spPr/>
      <dgm:t>
        <a:bodyPr/>
        <a:lstStyle/>
        <a:p>
          <a:r>
            <a:rPr lang="en-GB" sz="2400" dirty="0" smtClean="0"/>
            <a:t>Look at the teaching and assessment methods </a:t>
          </a:r>
          <a:endParaRPr lang="en-GB" sz="2400" dirty="0"/>
        </a:p>
      </dgm:t>
    </dgm:pt>
    <dgm:pt modelId="{BF0B7EA4-42EA-416B-82B4-92659094E80D}" type="parTrans" cxnId="{9D26AEA4-5DA8-4A4F-982E-FD92772A1E61}">
      <dgm:prSet/>
      <dgm:spPr/>
      <dgm:t>
        <a:bodyPr/>
        <a:lstStyle/>
        <a:p>
          <a:endParaRPr lang="en-GB"/>
        </a:p>
      </dgm:t>
    </dgm:pt>
    <dgm:pt modelId="{A8974B32-524E-444D-9210-94CC3B4574E6}" type="sibTrans" cxnId="{9D26AEA4-5DA8-4A4F-982E-FD92772A1E61}">
      <dgm:prSet/>
      <dgm:spPr/>
      <dgm:t>
        <a:bodyPr/>
        <a:lstStyle/>
        <a:p>
          <a:endParaRPr lang="en-GB"/>
        </a:p>
      </dgm:t>
    </dgm:pt>
    <dgm:pt modelId="{A5F6E3D6-5330-4311-AF35-9B5B2B653DE3}" type="pres">
      <dgm:prSet presAssocID="{4A5E20B4-E49F-4A3B-AE17-17203082722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BFF5298-BB21-4B0A-9766-A7CD18B1EFAA}" type="pres">
      <dgm:prSet presAssocID="{3CAA4240-03B5-4258-9A8F-E808FBA3B61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8B64FF-B5BC-4AAE-BC67-0D0E2411D91D}" type="pres">
      <dgm:prSet presAssocID="{D4D17550-1F5F-44D4-9D47-85E709E00EB3}" presName="sibTrans" presStyleCnt="0"/>
      <dgm:spPr/>
    </dgm:pt>
    <dgm:pt modelId="{64F45DAF-88AE-4D6B-8233-F91941C02DFB}" type="pres">
      <dgm:prSet presAssocID="{DF6B541B-66EE-4517-AB13-BB71CD70EAC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DDFC83E-9758-4992-A49B-AA6DD2DC930E}" type="pres">
      <dgm:prSet presAssocID="{CA010939-69BA-479F-A56E-3B6CB443C375}" presName="sibTrans" presStyleCnt="0"/>
      <dgm:spPr/>
    </dgm:pt>
    <dgm:pt modelId="{28CFBB92-E352-4C46-9A85-88D4959DE6E7}" type="pres">
      <dgm:prSet presAssocID="{BF98FBDC-0B65-4821-A38B-6AAD9844A08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18C205-3B3D-40C6-9DA7-4B69D0B3FE15}" type="pres">
      <dgm:prSet presAssocID="{6C2F3545-DA97-4981-A172-3A99704BF302}" presName="sibTrans" presStyleCnt="0"/>
      <dgm:spPr/>
    </dgm:pt>
    <dgm:pt modelId="{F7C31477-FFA8-4ACD-8AAB-F34F219068FE}" type="pres">
      <dgm:prSet presAssocID="{D93848BC-1291-4FAA-8875-32E400E9054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ACFA32B-37EA-4F25-81EB-A5E106B4D1CC}" srcId="{4A5E20B4-E49F-4A3B-AE17-17203082722E}" destId="{BF98FBDC-0B65-4821-A38B-6AAD9844A084}" srcOrd="2" destOrd="0" parTransId="{E3F2F6C9-9DDC-479B-88E2-4F329FB14DD1}" sibTransId="{6C2F3545-DA97-4981-A172-3A99704BF302}"/>
    <dgm:cxn modelId="{5D91C9AD-97F7-4F05-9A28-C62067ACDCDB}" srcId="{4A5E20B4-E49F-4A3B-AE17-17203082722E}" destId="{3CAA4240-03B5-4258-9A8F-E808FBA3B61B}" srcOrd="0" destOrd="0" parTransId="{B118E722-BFEC-432D-9647-06C056A9A647}" sibTransId="{D4D17550-1F5F-44D4-9D47-85E709E00EB3}"/>
    <dgm:cxn modelId="{623DA44D-8019-49CB-BFAA-7316E9735AE7}" type="presOf" srcId="{4A5E20B4-E49F-4A3B-AE17-17203082722E}" destId="{A5F6E3D6-5330-4311-AF35-9B5B2B653DE3}" srcOrd="0" destOrd="0" presId="urn:microsoft.com/office/officeart/2005/8/layout/default"/>
    <dgm:cxn modelId="{45F1D75F-0D1F-43B0-88B2-2B7CF2397FD1}" type="presOf" srcId="{DF6B541B-66EE-4517-AB13-BB71CD70EACC}" destId="{64F45DAF-88AE-4D6B-8233-F91941C02DFB}" srcOrd="0" destOrd="0" presId="urn:microsoft.com/office/officeart/2005/8/layout/default"/>
    <dgm:cxn modelId="{B55855FA-D774-49E8-AF4A-9036CBDEA90D}" type="presOf" srcId="{BF98FBDC-0B65-4821-A38B-6AAD9844A084}" destId="{28CFBB92-E352-4C46-9A85-88D4959DE6E7}" srcOrd="0" destOrd="0" presId="urn:microsoft.com/office/officeart/2005/8/layout/default"/>
    <dgm:cxn modelId="{9D26AEA4-5DA8-4A4F-982E-FD92772A1E61}" srcId="{4A5E20B4-E49F-4A3B-AE17-17203082722E}" destId="{D93848BC-1291-4FAA-8875-32E400E90546}" srcOrd="3" destOrd="0" parTransId="{BF0B7EA4-42EA-416B-82B4-92659094E80D}" sibTransId="{A8974B32-524E-444D-9210-94CC3B4574E6}"/>
    <dgm:cxn modelId="{3BDD84EF-B753-421A-AC00-D156A143D839}" srcId="{4A5E20B4-E49F-4A3B-AE17-17203082722E}" destId="{DF6B541B-66EE-4517-AB13-BB71CD70EACC}" srcOrd="1" destOrd="0" parTransId="{66E5D27D-5E48-403A-AC7C-D7072B72888A}" sibTransId="{CA010939-69BA-479F-A56E-3B6CB443C375}"/>
    <dgm:cxn modelId="{E4FEB7CD-819B-4055-88DF-E11417069682}" type="presOf" srcId="{D93848BC-1291-4FAA-8875-32E400E90546}" destId="{F7C31477-FFA8-4ACD-8AAB-F34F219068FE}" srcOrd="0" destOrd="0" presId="urn:microsoft.com/office/officeart/2005/8/layout/default"/>
    <dgm:cxn modelId="{D382F3B2-C599-45FA-B628-9C1D8C0A5B38}" type="presOf" srcId="{3CAA4240-03B5-4258-9A8F-E808FBA3B61B}" destId="{BBFF5298-BB21-4B0A-9766-A7CD18B1EFAA}" srcOrd="0" destOrd="0" presId="urn:microsoft.com/office/officeart/2005/8/layout/default"/>
    <dgm:cxn modelId="{C552B603-25F0-4883-AA23-AAE6719325BD}" type="presParOf" srcId="{A5F6E3D6-5330-4311-AF35-9B5B2B653DE3}" destId="{BBFF5298-BB21-4B0A-9766-A7CD18B1EFAA}" srcOrd="0" destOrd="0" presId="urn:microsoft.com/office/officeart/2005/8/layout/default"/>
    <dgm:cxn modelId="{4FA2108E-D4E6-4E93-AE58-1DF2CD326740}" type="presParOf" srcId="{A5F6E3D6-5330-4311-AF35-9B5B2B653DE3}" destId="{2C8B64FF-B5BC-4AAE-BC67-0D0E2411D91D}" srcOrd="1" destOrd="0" presId="urn:microsoft.com/office/officeart/2005/8/layout/default"/>
    <dgm:cxn modelId="{511CFFB6-2345-4B68-93B0-FF22B43A7721}" type="presParOf" srcId="{A5F6E3D6-5330-4311-AF35-9B5B2B653DE3}" destId="{64F45DAF-88AE-4D6B-8233-F91941C02DFB}" srcOrd="2" destOrd="0" presId="urn:microsoft.com/office/officeart/2005/8/layout/default"/>
    <dgm:cxn modelId="{D0FC2974-E341-4379-A861-50E9A4A1458D}" type="presParOf" srcId="{A5F6E3D6-5330-4311-AF35-9B5B2B653DE3}" destId="{FDDFC83E-9758-4992-A49B-AA6DD2DC930E}" srcOrd="3" destOrd="0" presId="urn:microsoft.com/office/officeart/2005/8/layout/default"/>
    <dgm:cxn modelId="{24E8F04C-D243-475E-806D-E0EC67FB0C9F}" type="presParOf" srcId="{A5F6E3D6-5330-4311-AF35-9B5B2B653DE3}" destId="{28CFBB92-E352-4C46-9A85-88D4959DE6E7}" srcOrd="4" destOrd="0" presId="urn:microsoft.com/office/officeart/2005/8/layout/default"/>
    <dgm:cxn modelId="{387D7627-5367-4CA3-BE13-7DAF4EC2DF06}" type="presParOf" srcId="{A5F6E3D6-5330-4311-AF35-9B5B2B653DE3}" destId="{6918C205-3B3D-40C6-9DA7-4B69D0B3FE15}" srcOrd="5" destOrd="0" presId="urn:microsoft.com/office/officeart/2005/8/layout/default"/>
    <dgm:cxn modelId="{8645B204-D191-4A0B-85D4-C946405DB8FF}" type="presParOf" srcId="{A5F6E3D6-5330-4311-AF35-9B5B2B653DE3}" destId="{F7C31477-FFA8-4ACD-8AAB-F34F219068F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672B20-40B7-4D05-A874-D33D35267229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6C1FA79-53C4-423B-87D8-71AF4BA4E8A1}">
      <dgm:prSet phldrT="[Text]"/>
      <dgm:spPr/>
      <dgm:t>
        <a:bodyPr/>
        <a:lstStyle/>
        <a:p>
          <a:r>
            <a:rPr lang="en-GB" smtClean="0"/>
            <a:t>Register </a:t>
          </a:r>
          <a:endParaRPr lang="en-GB" dirty="0"/>
        </a:p>
      </dgm:t>
    </dgm:pt>
    <dgm:pt modelId="{1D73BD9B-C70F-4923-A28B-AA656247168B}" type="parTrans" cxnId="{EF5869AA-9CB2-4108-9469-D8312A3A14E9}">
      <dgm:prSet/>
      <dgm:spPr/>
      <dgm:t>
        <a:bodyPr/>
        <a:lstStyle/>
        <a:p>
          <a:endParaRPr lang="en-GB"/>
        </a:p>
      </dgm:t>
    </dgm:pt>
    <dgm:pt modelId="{B262F1F6-8ED3-4263-945E-6BB6EDD967E3}" type="sibTrans" cxnId="{EF5869AA-9CB2-4108-9469-D8312A3A14E9}">
      <dgm:prSet/>
      <dgm:spPr/>
      <dgm:t>
        <a:bodyPr/>
        <a:lstStyle/>
        <a:p>
          <a:endParaRPr lang="en-GB" dirty="0"/>
        </a:p>
      </dgm:t>
    </dgm:pt>
    <dgm:pt modelId="{B6BE8040-58CB-4F55-949F-352CE2A2C6BB}">
      <dgm:prSet phldrT="[Text]"/>
      <dgm:spPr>
        <a:solidFill>
          <a:srgbClr val="F5AA0A"/>
        </a:solidFill>
      </dgm:spPr>
      <dgm:t>
        <a:bodyPr/>
        <a:lstStyle/>
        <a:p>
          <a:r>
            <a:rPr lang="en-GB" smtClean="0"/>
            <a:t>Personal details </a:t>
          </a:r>
          <a:endParaRPr lang="en-GB" dirty="0"/>
        </a:p>
      </dgm:t>
    </dgm:pt>
    <dgm:pt modelId="{52F06041-1EAE-498F-B8DE-F98EEE9E7A9F}" type="parTrans" cxnId="{ACBC307E-6872-4508-8F0F-0831171615B9}">
      <dgm:prSet/>
      <dgm:spPr/>
      <dgm:t>
        <a:bodyPr/>
        <a:lstStyle/>
        <a:p>
          <a:endParaRPr lang="en-GB"/>
        </a:p>
      </dgm:t>
    </dgm:pt>
    <dgm:pt modelId="{EC176768-0E5F-469B-B8B5-0D6FD655699B}" type="sibTrans" cxnId="{ACBC307E-6872-4508-8F0F-0831171615B9}">
      <dgm:prSet/>
      <dgm:spPr/>
      <dgm:t>
        <a:bodyPr/>
        <a:lstStyle/>
        <a:p>
          <a:endParaRPr lang="en-GB" dirty="0"/>
        </a:p>
      </dgm:t>
    </dgm:pt>
    <dgm:pt modelId="{4195D5F7-1E38-4A63-914F-22153C0374BF}">
      <dgm:prSet phldrT="[Text]"/>
      <dgm:spPr/>
      <dgm:t>
        <a:bodyPr/>
        <a:lstStyle/>
        <a:p>
          <a:r>
            <a:rPr lang="en-GB" smtClean="0"/>
            <a:t>Additional information </a:t>
          </a:r>
          <a:endParaRPr lang="en-GB" dirty="0"/>
        </a:p>
      </dgm:t>
    </dgm:pt>
    <dgm:pt modelId="{14ADE291-25F9-43D7-94A6-8EA70EC50F70}" type="parTrans" cxnId="{00D0709B-9867-4652-ADD0-F38951F0C250}">
      <dgm:prSet/>
      <dgm:spPr/>
      <dgm:t>
        <a:bodyPr/>
        <a:lstStyle/>
        <a:p>
          <a:endParaRPr lang="en-GB"/>
        </a:p>
      </dgm:t>
    </dgm:pt>
    <dgm:pt modelId="{1C8864D5-3F1D-48D1-9993-3F1F265F2C27}" type="sibTrans" cxnId="{00D0709B-9867-4652-ADD0-F38951F0C250}">
      <dgm:prSet/>
      <dgm:spPr/>
      <dgm:t>
        <a:bodyPr/>
        <a:lstStyle/>
        <a:p>
          <a:endParaRPr lang="en-GB" dirty="0"/>
        </a:p>
      </dgm:t>
    </dgm:pt>
    <dgm:pt modelId="{838E0D07-80A3-4D7B-B7B2-51EF790ABF58}">
      <dgm:prSet phldrT="[Text]"/>
      <dgm:spPr/>
      <dgm:t>
        <a:bodyPr/>
        <a:lstStyle/>
        <a:p>
          <a:r>
            <a:rPr lang="en-GB" smtClean="0"/>
            <a:t>Education</a:t>
          </a:r>
          <a:endParaRPr lang="en-GB" dirty="0"/>
        </a:p>
      </dgm:t>
    </dgm:pt>
    <dgm:pt modelId="{A52078C9-8215-4F9B-B0E8-A951626487A4}" type="parTrans" cxnId="{619703F7-5FCE-4E65-8296-B774F1F0F138}">
      <dgm:prSet/>
      <dgm:spPr/>
      <dgm:t>
        <a:bodyPr/>
        <a:lstStyle/>
        <a:p>
          <a:endParaRPr lang="en-GB"/>
        </a:p>
      </dgm:t>
    </dgm:pt>
    <dgm:pt modelId="{CD9CFC0A-11C8-492C-B9FE-10CC0CE2179E}" type="sibTrans" cxnId="{619703F7-5FCE-4E65-8296-B774F1F0F138}">
      <dgm:prSet/>
      <dgm:spPr/>
      <dgm:t>
        <a:bodyPr/>
        <a:lstStyle/>
        <a:p>
          <a:endParaRPr lang="en-GB" dirty="0"/>
        </a:p>
      </dgm:t>
    </dgm:pt>
    <dgm:pt modelId="{666E7906-2F82-40B7-A09B-748D2547B2CB}">
      <dgm:prSet phldrT="[Text]"/>
      <dgm:spPr>
        <a:solidFill>
          <a:srgbClr val="F5AA0A"/>
        </a:solidFill>
      </dgm:spPr>
      <dgm:t>
        <a:bodyPr/>
        <a:lstStyle/>
        <a:p>
          <a:r>
            <a:rPr lang="en-GB" smtClean="0"/>
            <a:t>Employment</a:t>
          </a:r>
          <a:endParaRPr lang="en-GB" dirty="0"/>
        </a:p>
      </dgm:t>
    </dgm:pt>
    <dgm:pt modelId="{7386B3B8-CD72-4ABA-9D96-DDB9A7348A95}" type="parTrans" cxnId="{955E2A07-6AE3-4C8A-83B0-36EE707F25AE}">
      <dgm:prSet/>
      <dgm:spPr/>
      <dgm:t>
        <a:bodyPr/>
        <a:lstStyle/>
        <a:p>
          <a:endParaRPr lang="en-GB"/>
        </a:p>
      </dgm:t>
    </dgm:pt>
    <dgm:pt modelId="{024E4FBF-DCA4-453C-9DC9-F998C3EC482C}" type="sibTrans" cxnId="{955E2A07-6AE3-4C8A-83B0-36EE707F25AE}">
      <dgm:prSet/>
      <dgm:spPr/>
      <dgm:t>
        <a:bodyPr/>
        <a:lstStyle/>
        <a:p>
          <a:endParaRPr lang="en-GB" dirty="0"/>
        </a:p>
      </dgm:t>
    </dgm:pt>
    <dgm:pt modelId="{83BF5CB2-9F01-4DA3-A3EC-A2741A96D620}">
      <dgm:prSet phldrT="[Text]"/>
      <dgm:spPr/>
      <dgm:t>
        <a:bodyPr/>
        <a:lstStyle/>
        <a:p>
          <a:r>
            <a:rPr lang="en-GB" dirty="0" smtClean="0"/>
            <a:t>Personal Statement</a:t>
          </a:r>
          <a:endParaRPr lang="en-GB" dirty="0"/>
        </a:p>
      </dgm:t>
    </dgm:pt>
    <dgm:pt modelId="{2986BAA0-DB93-4FC5-B4AC-67C4339058C6}" type="parTrans" cxnId="{8D19C4D2-6556-4021-A769-166765608C24}">
      <dgm:prSet/>
      <dgm:spPr/>
      <dgm:t>
        <a:bodyPr/>
        <a:lstStyle/>
        <a:p>
          <a:endParaRPr lang="en-GB"/>
        </a:p>
      </dgm:t>
    </dgm:pt>
    <dgm:pt modelId="{15320154-EF77-4537-85EE-AC760CD42AE2}" type="sibTrans" cxnId="{8D19C4D2-6556-4021-A769-166765608C24}">
      <dgm:prSet/>
      <dgm:spPr/>
      <dgm:t>
        <a:bodyPr/>
        <a:lstStyle/>
        <a:p>
          <a:endParaRPr lang="en-GB" dirty="0"/>
        </a:p>
      </dgm:t>
    </dgm:pt>
    <dgm:pt modelId="{A24F17BD-8DC3-447C-B8AC-25E4822D34F6}">
      <dgm:prSet phldrT="[Text]"/>
      <dgm:spPr>
        <a:solidFill>
          <a:srgbClr val="F5AA0A"/>
        </a:solidFill>
      </dgm:spPr>
      <dgm:t>
        <a:bodyPr/>
        <a:lstStyle/>
        <a:p>
          <a:r>
            <a:rPr lang="en-GB" smtClean="0"/>
            <a:t>Reference</a:t>
          </a:r>
          <a:endParaRPr lang="en-GB" dirty="0"/>
        </a:p>
      </dgm:t>
    </dgm:pt>
    <dgm:pt modelId="{0D25E771-948E-4EC0-8128-B5F4BB10D843}" type="parTrans" cxnId="{5A4D839A-57B8-43A9-A8E5-D7040A5D5F66}">
      <dgm:prSet/>
      <dgm:spPr/>
      <dgm:t>
        <a:bodyPr/>
        <a:lstStyle/>
        <a:p>
          <a:endParaRPr lang="en-GB"/>
        </a:p>
      </dgm:t>
    </dgm:pt>
    <dgm:pt modelId="{2A6776DF-EF74-4BA9-939D-83364E0BDE7D}" type="sibTrans" cxnId="{5A4D839A-57B8-43A9-A8E5-D7040A5D5F66}">
      <dgm:prSet/>
      <dgm:spPr/>
      <dgm:t>
        <a:bodyPr/>
        <a:lstStyle/>
        <a:p>
          <a:endParaRPr lang="en-GB" dirty="0"/>
        </a:p>
      </dgm:t>
    </dgm:pt>
    <dgm:pt modelId="{150746EF-5FE5-4787-B9B7-E699562FA5BE}">
      <dgm:prSet phldrT="[Text]"/>
      <dgm:spPr/>
      <dgm:t>
        <a:bodyPr/>
        <a:lstStyle/>
        <a:p>
          <a:r>
            <a:rPr lang="en-GB" smtClean="0"/>
            <a:t>Declaration</a:t>
          </a:r>
          <a:endParaRPr lang="en-GB" dirty="0"/>
        </a:p>
      </dgm:t>
    </dgm:pt>
    <dgm:pt modelId="{66C61C37-C471-496B-B637-F811816BD7AC}" type="parTrans" cxnId="{551D1727-6934-457E-B4DD-2D2FDABD18A7}">
      <dgm:prSet/>
      <dgm:spPr/>
      <dgm:t>
        <a:bodyPr/>
        <a:lstStyle/>
        <a:p>
          <a:endParaRPr lang="en-GB"/>
        </a:p>
      </dgm:t>
    </dgm:pt>
    <dgm:pt modelId="{5666C208-875D-4F00-86A9-09A5786D015A}" type="sibTrans" cxnId="{551D1727-6934-457E-B4DD-2D2FDABD18A7}">
      <dgm:prSet/>
      <dgm:spPr/>
      <dgm:t>
        <a:bodyPr/>
        <a:lstStyle/>
        <a:p>
          <a:endParaRPr lang="en-GB" dirty="0"/>
        </a:p>
      </dgm:t>
    </dgm:pt>
    <dgm:pt modelId="{93D8E99F-2C8B-4332-971A-17087A9531C1}">
      <dgm:prSet phldrT="[Text]"/>
      <dgm:spPr>
        <a:solidFill>
          <a:srgbClr val="F5AA0A"/>
        </a:solidFill>
      </dgm:spPr>
      <dgm:t>
        <a:bodyPr/>
        <a:lstStyle/>
        <a:p>
          <a:r>
            <a:rPr lang="en-GB" smtClean="0"/>
            <a:t>Payment</a:t>
          </a:r>
          <a:endParaRPr lang="en-GB" dirty="0"/>
        </a:p>
      </dgm:t>
    </dgm:pt>
    <dgm:pt modelId="{5783F7B6-03D4-40B5-B501-1340E392B4DB}" type="parTrans" cxnId="{8313F9FF-BAA8-46AB-A6FA-63D5DB23A4D0}">
      <dgm:prSet/>
      <dgm:spPr/>
      <dgm:t>
        <a:bodyPr/>
        <a:lstStyle/>
        <a:p>
          <a:endParaRPr lang="en-GB"/>
        </a:p>
      </dgm:t>
    </dgm:pt>
    <dgm:pt modelId="{E65E4B23-7FD7-44C4-9833-FA2BFDB74E2F}" type="sibTrans" cxnId="{8313F9FF-BAA8-46AB-A6FA-63D5DB23A4D0}">
      <dgm:prSet/>
      <dgm:spPr/>
      <dgm:t>
        <a:bodyPr/>
        <a:lstStyle/>
        <a:p>
          <a:endParaRPr lang="en-GB" dirty="0"/>
        </a:p>
      </dgm:t>
    </dgm:pt>
    <dgm:pt modelId="{88C80BDB-5398-49D4-B263-2A16A296FECE}">
      <dgm:prSet phldrT="[Text]"/>
      <dgm:spPr/>
      <dgm:t>
        <a:bodyPr/>
        <a:lstStyle/>
        <a:p>
          <a:r>
            <a:rPr lang="en-GB" smtClean="0"/>
            <a:t>Application sent</a:t>
          </a:r>
          <a:endParaRPr lang="en-GB" dirty="0"/>
        </a:p>
      </dgm:t>
    </dgm:pt>
    <dgm:pt modelId="{F6617AC8-293B-488C-9D0E-A42F2F51AE12}" type="parTrans" cxnId="{09E6B425-88A2-4220-9460-C42DBA23DA9D}">
      <dgm:prSet/>
      <dgm:spPr/>
      <dgm:t>
        <a:bodyPr/>
        <a:lstStyle/>
        <a:p>
          <a:endParaRPr lang="en-GB"/>
        </a:p>
      </dgm:t>
    </dgm:pt>
    <dgm:pt modelId="{BED391A8-BC7A-4870-AEB3-BDE1EAD3A9F0}" type="sibTrans" cxnId="{09E6B425-88A2-4220-9460-C42DBA23DA9D}">
      <dgm:prSet/>
      <dgm:spPr/>
      <dgm:t>
        <a:bodyPr/>
        <a:lstStyle/>
        <a:p>
          <a:endParaRPr lang="en-GB" dirty="0"/>
        </a:p>
      </dgm:t>
    </dgm:pt>
    <dgm:pt modelId="{A06C5BAD-CFCB-451C-9992-07FAA214D23B}">
      <dgm:prSet phldrT="[Text]"/>
      <dgm:spPr>
        <a:solidFill>
          <a:srgbClr val="F5AA0A"/>
        </a:solidFill>
      </dgm:spPr>
      <dgm:t>
        <a:bodyPr/>
        <a:lstStyle/>
        <a:p>
          <a:r>
            <a:rPr lang="en-GB" dirty="0" smtClean="0"/>
            <a:t>Track application status </a:t>
          </a:r>
        </a:p>
      </dgm:t>
    </dgm:pt>
    <dgm:pt modelId="{0874FFC5-1B22-4E4D-A785-83CCB6BA3645}" type="parTrans" cxnId="{3261DEFB-CD51-4624-AD81-E4F1AF6B1144}">
      <dgm:prSet/>
      <dgm:spPr/>
      <dgm:t>
        <a:bodyPr/>
        <a:lstStyle/>
        <a:p>
          <a:endParaRPr lang="en-GB"/>
        </a:p>
      </dgm:t>
    </dgm:pt>
    <dgm:pt modelId="{B0B1C7C1-9991-40A5-9D6B-21F07845F8FD}" type="sibTrans" cxnId="{3261DEFB-CD51-4624-AD81-E4F1AF6B1144}">
      <dgm:prSet/>
      <dgm:spPr/>
      <dgm:t>
        <a:bodyPr/>
        <a:lstStyle/>
        <a:p>
          <a:endParaRPr lang="en-GB"/>
        </a:p>
      </dgm:t>
    </dgm:pt>
    <dgm:pt modelId="{BBB65938-2802-46B1-8CDD-009F58CCF5DB}">
      <dgm:prSet/>
      <dgm:spPr>
        <a:solidFill>
          <a:srgbClr val="F5AA0A"/>
        </a:solidFill>
      </dgm:spPr>
      <dgm:t>
        <a:bodyPr/>
        <a:lstStyle/>
        <a:p>
          <a:r>
            <a:rPr lang="en-GB" smtClean="0"/>
            <a:t>Choices </a:t>
          </a:r>
          <a:endParaRPr lang="en-GB" dirty="0"/>
        </a:p>
      </dgm:t>
    </dgm:pt>
    <dgm:pt modelId="{B8F7EC42-AB60-4DB5-8B16-9132979E1CCD}" type="parTrans" cxnId="{146E3DCC-DE4B-44E6-90F5-3D122C64B96E}">
      <dgm:prSet/>
      <dgm:spPr/>
      <dgm:t>
        <a:bodyPr/>
        <a:lstStyle/>
        <a:p>
          <a:endParaRPr lang="en-GB"/>
        </a:p>
      </dgm:t>
    </dgm:pt>
    <dgm:pt modelId="{75DE7434-937D-4CC5-AF3C-6A72A97343F2}" type="sibTrans" cxnId="{146E3DCC-DE4B-44E6-90F5-3D122C64B96E}">
      <dgm:prSet/>
      <dgm:spPr/>
      <dgm:t>
        <a:bodyPr/>
        <a:lstStyle/>
        <a:p>
          <a:endParaRPr lang="en-GB"/>
        </a:p>
      </dgm:t>
    </dgm:pt>
    <dgm:pt modelId="{E3C89D5A-DDD6-47A1-9DF3-9198C361E624}" type="pres">
      <dgm:prSet presAssocID="{67672B20-40B7-4D05-A874-D33D3526722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A8B2A9B-3183-4753-953D-616A2D90C284}" type="pres">
      <dgm:prSet presAssocID="{46C1FA79-53C4-423B-87D8-71AF4BA4E8A1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6CF9AF4-F83A-4FF5-A3BA-53398471C52F}" type="pres">
      <dgm:prSet presAssocID="{B262F1F6-8ED3-4263-945E-6BB6EDD967E3}" presName="sibTrans" presStyleLbl="sibTrans2D1" presStyleIdx="0" presStyleCnt="11"/>
      <dgm:spPr/>
      <dgm:t>
        <a:bodyPr/>
        <a:lstStyle/>
        <a:p>
          <a:endParaRPr lang="en-GB"/>
        </a:p>
      </dgm:t>
    </dgm:pt>
    <dgm:pt modelId="{AB8897A5-2653-420D-9261-4490406A8779}" type="pres">
      <dgm:prSet presAssocID="{B262F1F6-8ED3-4263-945E-6BB6EDD967E3}" presName="connectorText" presStyleLbl="sibTrans2D1" presStyleIdx="0" presStyleCnt="11"/>
      <dgm:spPr/>
      <dgm:t>
        <a:bodyPr/>
        <a:lstStyle/>
        <a:p>
          <a:endParaRPr lang="en-GB"/>
        </a:p>
      </dgm:t>
    </dgm:pt>
    <dgm:pt modelId="{37DE4DAB-CEF6-45DF-BBA8-423F02E70EB8}" type="pres">
      <dgm:prSet presAssocID="{B6BE8040-58CB-4F55-949F-352CE2A2C6BB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2342FF1-07A8-4DB1-ABD9-7588207825DA}" type="pres">
      <dgm:prSet presAssocID="{EC176768-0E5F-469B-B8B5-0D6FD655699B}" presName="sibTrans" presStyleLbl="sibTrans2D1" presStyleIdx="1" presStyleCnt="11"/>
      <dgm:spPr/>
      <dgm:t>
        <a:bodyPr/>
        <a:lstStyle/>
        <a:p>
          <a:endParaRPr lang="en-GB"/>
        </a:p>
      </dgm:t>
    </dgm:pt>
    <dgm:pt modelId="{E978A0F4-69B7-4D49-832C-7FD73CD9BE6D}" type="pres">
      <dgm:prSet presAssocID="{EC176768-0E5F-469B-B8B5-0D6FD655699B}" presName="connectorText" presStyleLbl="sibTrans2D1" presStyleIdx="1" presStyleCnt="11"/>
      <dgm:spPr/>
      <dgm:t>
        <a:bodyPr/>
        <a:lstStyle/>
        <a:p>
          <a:endParaRPr lang="en-GB"/>
        </a:p>
      </dgm:t>
    </dgm:pt>
    <dgm:pt modelId="{0D912963-DF80-4C33-9A10-E1643E883785}" type="pres">
      <dgm:prSet presAssocID="{4195D5F7-1E38-4A63-914F-22153C0374BF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46B9192-02CA-4EE7-B294-CC7C688DC539}" type="pres">
      <dgm:prSet presAssocID="{1C8864D5-3F1D-48D1-9993-3F1F265F2C27}" presName="sibTrans" presStyleLbl="sibTrans2D1" presStyleIdx="2" presStyleCnt="11"/>
      <dgm:spPr/>
      <dgm:t>
        <a:bodyPr/>
        <a:lstStyle/>
        <a:p>
          <a:endParaRPr lang="en-GB"/>
        </a:p>
      </dgm:t>
    </dgm:pt>
    <dgm:pt modelId="{1140768B-FDE6-4863-AF99-778CB8B6FF54}" type="pres">
      <dgm:prSet presAssocID="{1C8864D5-3F1D-48D1-9993-3F1F265F2C27}" presName="connectorText" presStyleLbl="sibTrans2D1" presStyleIdx="2" presStyleCnt="11"/>
      <dgm:spPr/>
      <dgm:t>
        <a:bodyPr/>
        <a:lstStyle/>
        <a:p>
          <a:endParaRPr lang="en-GB"/>
        </a:p>
      </dgm:t>
    </dgm:pt>
    <dgm:pt modelId="{8A389D56-AC18-4E9F-A117-1E3038802A1A}" type="pres">
      <dgm:prSet presAssocID="{BBB65938-2802-46B1-8CDD-009F58CCF5DB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9FC9DE-24F2-4BBD-9770-3234590F4FE9}" type="pres">
      <dgm:prSet presAssocID="{75DE7434-937D-4CC5-AF3C-6A72A97343F2}" presName="sibTrans" presStyleLbl="sibTrans2D1" presStyleIdx="3" presStyleCnt="11"/>
      <dgm:spPr/>
      <dgm:t>
        <a:bodyPr/>
        <a:lstStyle/>
        <a:p>
          <a:endParaRPr lang="en-GB"/>
        </a:p>
      </dgm:t>
    </dgm:pt>
    <dgm:pt modelId="{F27271F7-A054-4C0D-9953-695389EC5214}" type="pres">
      <dgm:prSet presAssocID="{75DE7434-937D-4CC5-AF3C-6A72A97343F2}" presName="connectorText" presStyleLbl="sibTrans2D1" presStyleIdx="3" presStyleCnt="11"/>
      <dgm:spPr/>
      <dgm:t>
        <a:bodyPr/>
        <a:lstStyle/>
        <a:p>
          <a:endParaRPr lang="en-GB"/>
        </a:p>
      </dgm:t>
    </dgm:pt>
    <dgm:pt modelId="{C377FC98-DA9D-458A-A32A-9CF7987731F1}" type="pres">
      <dgm:prSet presAssocID="{838E0D07-80A3-4D7B-B7B2-51EF790ABF58}" presName="node" presStyleLbl="node1" presStyleIdx="4" presStyleCnt="12" custLinFactNeighborX="229" custLinFactNeighborY="-192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D3FB081-991C-4E0A-81F0-9427EE8293D7}" type="pres">
      <dgm:prSet presAssocID="{CD9CFC0A-11C8-492C-B9FE-10CC0CE2179E}" presName="sibTrans" presStyleLbl="sibTrans2D1" presStyleIdx="4" presStyleCnt="11"/>
      <dgm:spPr/>
      <dgm:t>
        <a:bodyPr/>
        <a:lstStyle/>
        <a:p>
          <a:endParaRPr lang="en-GB"/>
        </a:p>
      </dgm:t>
    </dgm:pt>
    <dgm:pt modelId="{47136510-11A7-400A-ACC7-D209CEC62C1A}" type="pres">
      <dgm:prSet presAssocID="{CD9CFC0A-11C8-492C-B9FE-10CC0CE2179E}" presName="connectorText" presStyleLbl="sibTrans2D1" presStyleIdx="4" presStyleCnt="11"/>
      <dgm:spPr/>
      <dgm:t>
        <a:bodyPr/>
        <a:lstStyle/>
        <a:p>
          <a:endParaRPr lang="en-GB"/>
        </a:p>
      </dgm:t>
    </dgm:pt>
    <dgm:pt modelId="{A8D10563-FCEC-4EFF-ABAA-45BD87B964BA}" type="pres">
      <dgm:prSet presAssocID="{666E7906-2F82-40B7-A09B-748D2547B2CB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F13FCB6-5AB7-4C4E-9E97-7601583C16C7}" type="pres">
      <dgm:prSet presAssocID="{024E4FBF-DCA4-453C-9DC9-F998C3EC482C}" presName="sibTrans" presStyleLbl="sibTrans2D1" presStyleIdx="5" presStyleCnt="11"/>
      <dgm:spPr/>
      <dgm:t>
        <a:bodyPr/>
        <a:lstStyle/>
        <a:p>
          <a:endParaRPr lang="en-GB"/>
        </a:p>
      </dgm:t>
    </dgm:pt>
    <dgm:pt modelId="{C43CC74A-9A2E-427D-A53A-4EA6D5BF27CB}" type="pres">
      <dgm:prSet presAssocID="{024E4FBF-DCA4-453C-9DC9-F998C3EC482C}" presName="connectorText" presStyleLbl="sibTrans2D1" presStyleIdx="5" presStyleCnt="11"/>
      <dgm:spPr/>
      <dgm:t>
        <a:bodyPr/>
        <a:lstStyle/>
        <a:p>
          <a:endParaRPr lang="en-GB"/>
        </a:p>
      </dgm:t>
    </dgm:pt>
    <dgm:pt modelId="{203E1920-BBDA-4056-A0BF-EB85A21269C3}" type="pres">
      <dgm:prSet presAssocID="{83BF5CB2-9F01-4DA3-A3EC-A2741A96D620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151B116-8B45-4579-B45D-B599FC00DE46}" type="pres">
      <dgm:prSet presAssocID="{15320154-EF77-4537-85EE-AC760CD42AE2}" presName="sibTrans" presStyleLbl="sibTrans2D1" presStyleIdx="6" presStyleCnt="11"/>
      <dgm:spPr/>
      <dgm:t>
        <a:bodyPr/>
        <a:lstStyle/>
        <a:p>
          <a:endParaRPr lang="en-GB"/>
        </a:p>
      </dgm:t>
    </dgm:pt>
    <dgm:pt modelId="{12E47BA6-2F61-420F-B58F-A7263034CE0D}" type="pres">
      <dgm:prSet presAssocID="{15320154-EF77-4537-85EE-AC760CD42AE2}" presName="connectorText" presStyleLbl="sibTrans2D1" presStyleIdx="6" presStyleCnt="11"/>
      <dgm:spPr/>
      <dgm:t>
        <a:bodyPr/>
        <a:lstStyle/>
        <a:p>
          <a:endParaRPr lang="en-GB"/>
        </a:p>
      </dgm:t>
    </dgm:pt>
    <dgm:pt modelId="{8960D529-FFE1-4223-A026-D53D40FCEF94}" type="pres">
      <dgm:prSet presAssocID="{A24F17BD-8DC3-447C-B8AC-25E4822D34F6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90BA01-7A8E-4E1F-AF95-82C7662E5D44}" type="pres">
      <dgm:prSet presAssocID="{2A6776DF-EF74-4BA9-939D-83364E0BDE7D}" presName="sibTrans" presStyleLbl="sibTrans2D1" presStyleIdx="7" presStyleCnt="11"/>
      <dgm:spPr/>
      <dgm:t>
        <a:bodyPr/>
        <a:lstStyle/>
        <a:p>
          <a:endParaRPr lang="en-GB"/>
        </a:p>
      </dgm:t>
    </dgm:pt>
    <dgm:pt modelId="{06389DA6-E79E-4897-B26B-8F8657B666C3}" type="pres">
      <dgm:prSet presAssocID="{2A6776DF-EF74-4BA9-939D-83364E0BDE7D}" presName="connectorText" presStyleLbl="sibTrans2D1" presStyleIdx="7" presStyleCnt="11"/>
      <dgm:spPr/>
      <dgm:t>
        <a:bodyPr/>
        <a:lstStyle/>
        <a:p>
          <a:endParaRPr lang="en-GB"/>
        </a:p>
      </dgm:t>
    </dgm:pt>
    <dgm:pt modelId="{6CA91E45-13AF-4CE5-BC8D-FEC346337AE8}" type="pres">
      <dgm:prSet presAssocID="{150746EF-5FE5-4787-B9B7-E699562FA5BE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C71F876-173E-49A3-9956-D4AC7964658A}" type="pres">
      <dgm:prSet presAssocID="{5666C208-875D-4F00-86A9-09A5786D015A}" presName="sibTrans" presStyleLbl="sibTrans2D1" presStyleIdx="8" presStyleCnt="11"/>
      <dgm:spPr/>
      <dgm:t>
        <a:bodyPr/>
        <a:lstStyle/>
        <a:p>
          <a:endParaRPr lang="en-GB"/>
        </a:p>
      </dgm:t>
    </dgm:pt>
    <dgm:pt modelId="{540038F5-EA0E-4CDF-9B61-CA99768ECDD3}" type="pres">
      <dgm:prSet presAssocID="{5666C208-875D-4F00-86A9-09A5786D015A}" presName="connectorText" presStyleLbl="sibTrans2D1" presStyleIdx="8" presStyleCnt="11"/>
      <dgm:spPr/>
      <dgm:t>
        <a:bodyPr/>
        <a:lstStyle/>
        <a:p>
          <a:endParaRPr lang="en-GB"/>
        </a:p>
      </dgm:t>
    </dgm:pt>
    <dgm:pt modelId="{5C2CAE18-1AB3-4E2C-92CE-8E11C84857DD}" type="pres">
      <dgm:prSet presAssocID="{93D8E99F-2C8B-4332-971A-17087A9531C1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A3E050A-6D22-4DE1-8044-A45F0C19E614}" type="pres">
      <dgm:prSet presAssocID="{E65E4B23-7FD7-44C4-9833-FA2BFDB74E2F}" presName="sibTrans" presStyleLbl="sibTrans2D1" presStyleIdx="9" presStyleCnt="11"/>
      <dgm:spPr/>
      <dgm:t>
        <a:bodyPr/>
        <a:lstStyle/>
        <a:p>
          <a:endParaRPr lang="en-GB"/>
        </a:p>
      </dgm:t>
    </dgm:pt>
    <dgm:pt modelId="{BABBAEAB-009D-4095-AB4A-BB227411236C}" type="pres">
      <dgm:prSet presAssocID="{E65E4B23-7FD7-44C4-9833-FA2BFDB74E2F}" presName="connectorText" presStyleLbl="sibTrans2D1" presStyleIdx="9" presStyleCnt="11"/>
      <dgm:spPr/>
      <dgm:t>
        <a:bodyPr/>
        <a:lstStyle/>
        <a:p>
          <a:endParaRPr lang="en-GB"/>
        </a:p>
      </dgm:t>
    </dgm:pt>
    <dgm:pt modelId="{C9D364F5-10CD-4A8B-B4BB-5F80447EDA5F}" type="pres">
      <dgm:prSet presAssocID="{88C80BDB-5398-49D4-B263-2A16A296FECE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7F50147-2E21-4315-B80B-63E416DACB54}" type="pres">
      <dgm:prSet presAssocID="{BED391A8-BC7A-4870-AEB3-BDE1EAD3A9F0}" presName="sibTrans" presStyleLbl="sibTrans2D1" presStyleIdx="10" presStyleCnt="11"/>
      <dgm:spPr/>
      <dgm:t>
        <a:bodyPr/>
        <a:lstStyle/>
        <a:p>
          <a:endParaRPr lang="en-GB"/>
        </a:p>
      </dgm:t>
    </dgm:pt>
    <dgm:pt modelId="{712E306B-6F4F-4A85-BF6F-C37D8C31FF76}" type="pres">
      <dgm:prSet presAssocID="{BED391A8-BC7A-4870-AEB3-BDE1EAD3A9F0}" presName="connectorText" presStyleLbl="sibTrans2D1" presStyleIdx="10" presStyleCnt="11"/>
      <dgm:spPr/>
      <dgm:t>
        <a:bodyPr/>
        <a:lstStyle/>
        <a:p>
          <a:endParaRPr lang="en-GB"/>
        </a:p>
      </dgm:t>
    </dgm:pt>
    <dgm:pt modelId="{66EE6C82-91BF-4AE5-9221-ED1BF33504FE}" type="pres">
      <dgm:prSet presAssocID="{A06C5BAD-CFCB-451C-9992-07FAA214D23B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C52BE45-4BFC-47EA-B9A4-F23442D953FE}" type="presOf" srcId="{67672B20-40B7-4D05-A874-D33D35267229}" destId="{E3C89D5A-DDD6-47A1-9DF3-9198C361E624}" srcOrd="0" destOrd="0" presId="urn:microsoft.com/office/officeart/2005/8/layout/process5"/>
    <dgm:cxn modelId="{73DEDF22-5926-4091-82D7-6838825186F0}" type="presOf" srcId="{75DE7434-937D-4CC5-AF3C-6A72A97343F2}" destId="{F49FC9DE-24F2-4BBD-9770-3234590F4FE9}" srcOrd="0" destOrd="0" presId="urn:microsoft.com/office/officeart/2005/8/layout/process5"/>
    <dgm:cxn modelId="{8D19C4D2-6556-4021-A769-166765608C24}" srcId="{67672B20-40B7-4D05-A874-D33D35267229}" destId="{83BF5CB2-9F01-4DA3-A3EC-A2741A96D620}" srcOrd="6" destOrd="0" parTransId="{2986BAA0-DB93-4FC5-B4AC-67C4339058C6}" sibTransId="{15320154-EF77-4537-85EE-AC760CD42AE2}"/>
    <dgm:cxn modelId="{A261CFD9-859A-4F90-A4F0-54C876084CDA}" type="presOf" srcId="{BED391A8-BC7A-4870-AEB3-BDE1EAD3A9F0}" destId="{712E306B-6F4F-4A85-BF6F-C37D8C31FF76}" srcOrd="1" destOrd="0" presId="urn:microsoft.com/office/officeart/2005/8/layout/process5"/>
    <dgm:cxn modelId="{D33F9941-9CC3-4A71-872D-5E8E9D2003DA}" type="presOf" srcId="{666E7906-2F82-40B7-A09B-748D2547B2CB}" destId="{A8D10563-FCEC-4EFF-ABAA-45BD87B964BA}" srcOrd="0" destOrd="0" presId="urn:microsoft.com/office/officeart/2005/8/layout/process5"/>
    <dgm:cxn modelId="{38E336A6-0442-4905-AE96-3641EC6ECA49}" type="presOf" srcId="{15320154-EF77-4537-85EE-AC760CD42AE2}" destId="{12E47BA6-2F61-420F-B58F-A7263034CE0D}" srcOrd="1" destOrd="0" presId="urn:microsoft.com/office/officeart/2005/8/layout/process5"/>
    <dgm:cxn modelId="{63CF280A-CFE6-4685-814E-30DB49A2056C}" type="presOf" srcId="{B262F1F6-8ED3-4263-945E-6BB6EDD967E3}" destId="{D6CF9AF4-F83A-4FF5-A3BA-53398471C52F}" srcOrd="0" destOrd="0" presId="urn:microsoft.com/office/officeart/2005/8/layout/process5"/>
    <dgm:cxn modelId="{ACBC307E-6872-4508-8F0F-0831171615B9}" srcId="{67672B20-40B7-4D05-A874-D33D35267229}" destId="{B6BE8040-58CB-4F55-949F-352CE2A2C6BB}" srcOrd="1" destOrd="0" parTransId="{52F06041-1EAE-498F-B8DE-F98EEE9E7A9F}" sibTransId="{EC176768-0E5F-469B-B8B5-0D6FD655699B}"/>
    <dgm:cxn modelId="{018FCEFD-B556-4C71-9531-E9BC0B01B4A1}" type="presOf" srcId="{1C8864D5-3F1D-48D1-9993-3F1F265F2C27}" destId="{346B9192-02CA-4EE7-B294-CC7C688DC539}" srcOrd="0" destOrd="0" presId="urn:microsoft.com/office/officeart/2005/8/layout/process5"/>
    <dgm:cxn modelId="{0BD49009-38BD-48E0-A237-92EAA8E75F3D}" type="presOf" srcId="{4195D5F7-1E38-4A63-914F-22153C0374BF}" destId="{0D912963-DF80-4C33-9A10-E1643E883785}" srcOrd="0" destOrd="0" presId="urn:microsoft.com/office/officeart/2005/8/layout/process5"/>
    <dgm:cxn modelId="{50C730B9-B668-4D7F-8E9E-A7C788CF1C7B}" type="presOf" srcId="{2A6776DF-EF74-4BA9-939D-83364E0BDE7D}" destId="{06389DA6-E79E-4897-B26B-8F8657B666C3}" srcOrd="1" destOrd="0" presId="urn:microsoft.com/office/officeart/2005/8/layout/process5"/>
    <dgm:cxn modelId="{3261DEFB-CD51-4624-AD81-E4F1AF6B1144}" srcId="{67672B20-40B7-4D05-A874-D33D35267229}" destId="{A06C5BAD-CFCB-451C-9992-07FAA214D23B}" srcOrd="11" destOrd="0" parTransId="{0874FFC5-1B22-4E4D-A785-83CCB6BA3645}" sibTransId="{B0B1C7C1-9991-40A5-9D6B-21F07845F8FD}"/>
    <dgm:cxn modelId="{8313F9FF-BAA8-46AB-A6FA-63D5DB23A4D0}" srcId="{67672B20-40B7-4D05-A874-D33D35267229}" destId="{93D8E99F-2C8B-4332-971A-17087A9531C1}" srcOrd="9" destOrd="0" parTransId="{5783F7B6-03D4-40B5-B501-1340E392B4DB}" sibTransId="{E65E4B23-7FD7-44C4-9833-FA2BFDB74E2F}"/>
    <dgm:cxn modelId="{4115D54A-4666-48D9-9098-D4F38BB909C1}" type="presOf" srcId="{EC176768-0E5F-469B-B8B5-0D6FD655699B}" destId="{02342FF1-07A8-4DB1-ABD9-7588207825DA}" srcOrd="0" destOrd="0" presId="urn:microsoft.com/office/officeart/2005/8/layout/process5"/>
    <dgm:cxn modelId="{720E4CB8-8048-4E31-A708-4B88756C920F}" type="presOf" srcId="{1C8864D5-3F1D-48D1-9993-3F1F265F2C27}" destId="{1140768B-FDE6-4863-AF99-778CB8B6FF54}" srcOrd="1" destOrd="0" presId="urn:microsoft.com/office/officeart/2005/8/layout/process5"/>
    <dgm:cxn modelId="{0430B659-5D96-4986-9272-1DF707903F9A}" type="presOf" srcId="{B262F1F6-8ED3-4263-945E-6BB6EDD967E3}" destId="{AB8897A5-2653-420D-9261-4490406A8779}" srcOrd="1" destOrd="0" presId="urn:microsoft.com/office/officeart/2005/8/layout/process5"/>
    <dgm:cxn modelId="{5A4D839A-57B8-43A9-A8E5-D7040A5D5F66}" srcId="{67672B20-40B7-4D05-A874-D33D35267229}" destId="{A24F17BD-8DC3-447C-B8AC-25E4822D34F6}" srcOrd="7" destOrd="0" parTransId="{0D25E771-948E-4EC0-8128-B5F4BB10D843}" sibTransId="{2A6776DF-EF74-4BA9-939D-83364E0BDE7D}"/>
    <dgm:cxn modelId="{304A7330-4A43-49B6-BDE7-F5E84EC1F74F}" type="presOf" srcId="{024E4FBF-DCA4-453C-9DC9-F998C3EC482C}" destId="{7F13FCB6-5AB7-4C4E-9E97-7601583C16C7}" srcOrd="0" destOrd="0" presId="urn:microsoft.com/office/officeart/2005/8/layout/process5"/>
    <dgm:cxn modelId="{F2DA5460-820B-478D-A359-E2635CB6F051}" type="presOf" srcId="{93D8E99F-2C8B-4332-971A-17087A9531C1}" destId="{5C2CAE18-1AB3-4E2C-92CE-8E11C84857DD}" srcOrd="0" destOrd="0" presId="urn:microsoft.com/office/officeart/2005/8/layout/process5"/>
    <dgm:cxn modelId="{01733DE2-134F-4C2D-A6D2-098CEA607786}" type="presOf" srcId="{75DE7434-937D-4CC5-AF3C-6A72A97343F2}" destId="{F27271F7-A054-4C0D-9953-695389EC5214}" srcOrd="1" destOrd="0" presId="urn:microsoft.com/office/officeart/2005/8/layout/process5"/>
    <dgm:cxn modelId="{197401FD-4B4A-4363-8A86-6181C13A493F}" type="presOf" srcId="{B6BE8040-58CB-4F55-949F-352CE2A2C6BB}" destId="{37DE4DAB-CEF6-45DF-BBA8-423F02E70EB8}" srcOrd="0" destOrd="0" presId="urn:microsoft.com/office/officeart/2005/8/layout/process5"/>
    <dgm:cxn modelId="{E0636C55-9D86-490D-9818-FBA8F9166E27}" type="presOf" srcId="{150746EF-5FE5-4787-B9B7-E699562FA5BE}" destId="{6CA91E45-13AF-4CE5-BC8D-FEC346337AE8}" srcOrd="0" destOrd="0" presId="urn:microsoft.com/office/officeart/2005/8/layout/process5"/>
    <dgm:cxn modelId="{D53D39C2-63B8-4D8C-98A6-9A26AC001FC0}" type="presOf" srcId="{2A6776DF-EF74-4BA9-939D-83364E0BDE7D}" destId="{D990BA01-7A8E-4E1F-AF95-82C7662E5D44}" srcOrd="0" destOrd="0" presId="urn:microsoft.com/office/officeart/2005/8/layout/process5"/>
    <dgm:cxn modelId="{551D1727-6934-457E-B4DD-2D2FDABD18A7}" srcId="{67672B20-40B7-4D05-A874-D33D35267229}" destId="{150746EF-5FE5-4787-B9B7-E699562FA5BE}" srcOrd="8" destOrd="0" parTransId="{66C61C37-C471-496B-B637-F811816BD7AC}" sibTransId="{5666C208-875D-4F00-86A9-09A5786D015A}"/>
    <dgm:cxn modelId="{E44C41F2-93B8-427E-8866-F709EF72E554}" type="presOf" srcId="{024E4FBF-DCA4-453C-9DC9-F998C3EC482C}" destId="{C43CC74A-9A2E-427D-A53A-4EA6D5BF27CB}" srcOrd="1" destOrd="0" presId="urn:microsoft.com/office/officeart/2005/8/layout/process5"/>
    <dgm:cxn modelId="{48DAB709-3286-48F6-9FD5-AA25F350D023}" type="presOf" srcId="{BED391A8-BC7A-4870-AEB3-BDE1EAD3A9F0}" destId="{87F50147-2E21-4315-B80B-63E416DACB54}" srcOrd="0" destOrd="0" presId="urn:microsoft.com/office/officeart/2005/8/layout/process5"/>
    <dgm:cxn modelId="{2B61D71B-6A88-45F6-9D01-5FE385C162D2}" type="presOf" srcId="{5666C208-875D-4F00-86A9-09A5786D015A}" destId="{540038F5-EA0E-4CDF-9B61-CA99768ECDD3}" srcOrd="1" destOrd="0" presId="urn:microsoft.com/office/officeart/2005/8/layout/process5"/>
    <dgm:cxn modelId="{825AB156-E961-4446-863F-371C71C87618}" type="presOf" srcId="{5666C208-875D-4F00-86A9-09A5786D015A}" destId="{7C71F876-173E-49A3-9956-D4AC7964658A}" srcOrd="0" destOrd="0" presId="urn:microsoft.com/office/officeart/2005/8/layout/process5"/>
    <dgm:cxn modelId="{09E6B425-88A2-4220-9460-C42DBA23DA9D}" srcId="{67672B20-40B7-4D05-A874-D33D35267229}" destId="{88C80BDB-5398-49D4-B263-2A16A296FECE}" srcOrd="10" destOrd="0" parTransId="{F6617AC8-293B-488C-9D0E-A42F2F51AE12}" sibTransId="{BED391A8-BC7A-4870-AEB3-BDE1EAD3A9F0}"/>
    <dgm:cxn modelId="{02113CC5-CE60-4748-B3D8-80E51A6DE7AC}" type="presOf" srcId="{A24F17BD-8DC3-447C-B8AC-25E4822D34F6}" destId="{8960D529-FFE1-4223-A026-D53D40FCEF94}" srcOrd="0" destOrd="0" presId="urn:microsoft.com/office/officeart/2005/8/layout/process5"/>
    <dgm:cxn modelId="{00D0709B-9867-4652-ADD0-F38951F0C250}" srcId="{67672B20-40B7-4D05-A874-D33D35267229}" destId="{4195D5F7-1E38-4A63-914F-22153C0374BF}" srcOrd="2" destOrd="0" parTransId="{14ADE291-25F9-43D7-94A6-8EA70EC50F70}" sibTransId="{1C8864D5-3F1D-48D1-9993-3F1F265F2C27}"/>
    <dgm:cxn modelId="{955E2A07-6AE3-4C8A-83B0-36EE707F25AE}" srcId="{67672B20-40B7-4D05-A874-D33D35267229}" destId="{666E7906-2F82-40B7-A09B-748D2547B2CB}" srcOrd="5" destOrd="0" parTransId="{7386B3B8-CD72-4ABA-9D96-DDB9A7348A95}" sibTransId="{024E4FBF-DCA4-453C-9DC9-F998C3EC482C}"/>
    <dgm:cxn modelId="{146E3DCC-DE4B-44E6-90F5-3D122C64B96E}" srcId="{67672B20-40B7-4D05-A874-D33D35267229}" destId="{BBB65938-2802-46B1-8CDD-009F58CCF5DB}" srcOrd="3" destOrd="0" parTransId="{B8F7EC42-AB60-4DB5-8B16-9132979E1CCD}" sibTransId="{75DE7434-937D-4CC5-AF3C-6A72A97343F2}"/>
    <dgm:cxn modelId="{93247F50-8509-4B1D-B7E5-FCF48AEA4210}" type="presOf" srcId="{838E0D07-80A3-4D7B-B7B2-51EF790ABF58}" destId="{C377FC98-DA9D-458A-A32A-9CF7987731F1}" srcOrd="0" destOrd="0" presId="urn:microsoft.com/office/officeart/2005/8/layout/process5"/>
    <dgm:cxn modelId="{4D87AA3B-EE0A-4B53-B440-3D56B6CD5261}" type="presOf" srcId="{46C1FA79-53C4-423B-87D8-71AF4BA4E8A1}" destId="{3A8B2A9B-3183-4753-953D-616A2D90C284}" srcOrd="0" destOrd="0" presId="urn:microsoft.com/office/officeart/2005/8/layout/process5"/>
    <dgm:cxn modelId="{E73ABA29-A7CA-4B08-A1C0-E656024DF654}" type="presOf" srcId="{E65E4B23-7FD7-44C4-9833-FA2BFDB74E2F}" destId="{0A3E050A-6D22-4DE1-8044-A45F0C19E614}" srcOrd="0" destOrd="0" presId="urn:microsoft.com/office/officeart/2005/8/layout/process5"/>
    <dgm:cxn modelId="{9A5430AA-12BF-4B3B-B1CD-578193C732A9}" type="presOf" srcId="{BBB65938-2802-46B1-8CDD-009F58CCF5DB}" destId="{8A389D56-AC18-4E9F-A117-1E3038802A1A}" srcOrd="0" destOrd="0" presId="urn:microsoft.com/office/officeart/2005/8/layout/process5"/>
    <dgm:cxn modelId="{0B237A7F-80EC-469F-8BDF-E580E9D70B1D}" type="presOf" srcId="{15320154-EF77-4537-85EE-AC760CD42AE2}" destId="{D151B116-8B45-4579-B45D-B599FC00DE46}" srcOrd="0" destOrd="0" presId="urn:microsoft.com/office/officeart/2005/8/layout/process5"/>
    <dgm:cxn modelId="{BBDA8BF0-C321-46E1-8C40-7912239E980F}" type="presOf" srcId="{83BF5CB2-9F01-4DA3-A3EC-A2741A96D620}" destId="{203E1920-BBDA-4056-A0BF-EB85A21269C3}" srcOrd="0" destOrd="0" presId="urn:microsoft.com/office/officeart/2005/8/layout/process5"/>
    <dgm:cxn modelId="{46DDA338-99E9-4C07-AC1B-5D526B5A67A7}" type="presOf" srcId="{CD9CFC0A-11C8-492C-B9FE-10CC0CE2179E}" destId="{CD3FB081-991C-4E0A-81F0-9427EE8293D7}" srcOrd="0" destOrd="0" presId="urn:microsoft.com/office/officeart/2005/8/layout/process5"/>
    <dgm:cxn modelId="{91BA5526-3DF9-4F37-BAE9-53C49B9FDDB3}" type="presOf" srcId="{88C80BDB-5398-49D4-B263-2A16A296FECE}" destId="{C9D364F5-10CD-4A8B-B4BB-5F80447EDA5F}" srcOrd="0" destOrd="0" presId="urn:microsoft.com/office/officeart/2005/8/layout/process5"/>
    <dgm:cxn modelId="{619703F7-5FCE-4E65-8296-B774F1F0F138}" srcId="{67672B20-40B7-4D05-A874-D33D35267229}" destId="{838E0D07-80A3-4D7B-B7B2-51EF790ABF58}" srcOrd="4" destOrd="0" parTransId="{A52078C9-8215-4F9B-B0E8-A951626487A4}" sibTransId="{CD9CFC0A-11C8-492C-B9FE-10CC0CE2179E}"/>
    <dgm:cxn modelId="{5C2E4465-B84D-47E7-AB87-CD44C6AB5527}" type="presOf" srcId="{EC176768-0E5F-469B-B8B5-0D6FD655699B}" destId="{E978A0F4-69B7-4D49-832C-7FD73CD9BE6D}" srcOrd="1" destOrd="0" presId="urn:microsoft.com/office/officeart/2005/8/layout/process5"/>
    <dgm:cxn modelId="{0D2A4E9B-2A0A-4265-BA97-8246252D7D53}" type="presOf" srcId="{A06C5BAD-CFCB-451C-9992-07FAA214D23B}" destId="{66EE6C82-91BF-4AE5-9221-ED1BF33504FE}" srcOrd="0" destOrd="0" presId="urn:microsoft.com/office/officeart/2005/8/layout/process5"/>
    <dgm:cxn modelId="{EF5869AA-9CB2-4108-9469-D8312A3A14E9}" srcId="{67672B20-40B7-4D05-A874-D33D35267229}" destId="{46C1FA79-53C4-423B-87D8-71AF4BA4E8A1}" srcOrd="0" destOrd="0" parTransId="{1D73BD9B-C70F-4923-A28B-AA656247168B}" sibTransId="{B262F1F6-8ED3-4263-945E-6BB6EDD967E3}"/>
    <dgm:cxn modelId="{35C7A0B1-BB54-478C-840C-130CA2CFEC5B}" type="presOf" srcId="{E65E4B23-7FD7-44C4-9833-FA2BFDB74E2F}" destId="{BABBAEAB-009D-4095-AB4A-BB227411236C}" srcOrd="1" destOrd="0" presId="urn:microsoft.com/office/officeart/2005/8/layout/process5"/>
    <dgm:cxn modelId="{82234BDF-8B65-4CC5-93F0-D256128090F6}" type="presOf" srcId="{CD9CFC0A-11C8-492C-B9FE-10CC0CE2179E}" destId="{47136510-11A7-400A-ACC7-D209CEC62C1A}" srcOrd="1" destOrd="0" presId="urn:microsoft.com/office/officeart/2005/8/layout/process5"/>
    <dgm:cxn modelId="{F6DE1B43-169C-4400-A9C8-5D51BCF19606}" type="presParOf" srcId="{E3C89D5A-DDD6-47A1-9DF3-9198C361E624}" destId="{3A8B2A9B-3183-4753-953D-616A2D90C284}" srcOrd="0" destOrd="0" presId="urn:microsoft.com/office/officeart/2005/8/layout/process5"/>
    <dgm:cxn modelId="{CD433F63-702E-4AF6-AF13-27F88A22DF6C}" type="presParOf" srcId="{E3C89D5A-DDD6-47A1-9DF3-9198C361E624}" destId="{D6CF9AF4-F83A-4FF5-A3BA-53398471C52F}" srcOrd="1" destOrd="0" presId="urn:microsoft.com/office/officeart/2005/8/layout/process5"/>
    <dgm:cxn modelId="{438119F6-4978-490A-836F-1E8D717094E8}" type="presParOf" srcId="{D6CF9AF4-F83A-4FF5-A3BA-53398471C52F}" destId="{AB8897A5-2653-420D-9261-4490406A8779}" srcOrd="0" destOrd="0" presId="urn:microsoft.com/office/officeart/2005/8/layout/process5"/>
    <dgm:cxn modelId="{17993665-E2AB-42A4-8931-C6581EFDED4B}" type="presParOf" srcId="{E3C89D5A-DDD6-47A1-9DF3-9198C361E624}" destId="{37DE4DAB-CEF6-45DF-BBA8-423F02E70EB8}" srcOrd="2" destOrd="0" presId="urn:microsoft.com/office/officeart/2005/8/layout/process5"/>
    <dgm:cxn modelId="{553E0A03-D058-4FAA-BC9E-CB9D116B8619}" type="presParOf" srcId="{E3C89D5A-DDD6-47A1-9DF3-9198C361E624}" destId="{02342FF1-07A8-4DB1-ABD9-7588207825DA}" srcOrd="3" destOrd="0" presId="urn:microsoft.com/office/officeart/2005/8/layout/process5"/>
    <dgm:cxn modelId="{C3ED5E7E-F4A2-422B-952B-7D6C7CF6AEDF}" type="presParOf" srcId="{02342FF1-07A8-4DB1-ABD9-7588207825DA}" destId="{E978A0F4-69B7-4D49-832C-7FD73CD9BE6D}" srcOrd="0" destOrd="0" presId="urn:microsoft.com/office/officeart/2005/8/layout/process5"/>
    <dgm:cxn modelId="{CB1E7BDC-342F-46FD-B961-B3D15331A798}" type="presParOf" srcId="{E3C89D5A-DDD6-47A1-9DF3-9198C361E624}" destId="{0D912963-DF80-4C33-9A10-E1643E883785}" srcOrd="4" destOrd="0" presId="urn:microsoft.com/office/officeart/2005/8/layout/process5"/>
    <dgm:cxn modelId="{DC82EE17-6E9F-4065-9517-73396D29C4B9}" type="presParOf" srcId="{E3C89D5A-DDD6-47A1-9DF3-9198C361E624}" destId="{346B9192-02CA-4EE7-B294-CC7C688DC539}" srcOrd="5" destOrd="0" presId="urn:microsoft.com/office/officeart/2005/8/layout/process5"/>
    <dgm:cxn modelId="{584191E2-2609-4CC6-9C6A-EBBD3379C4DB}" type="presParOf" srcId="{346B9192-02CA-4EE7-B294-CC7C688DC539}" destId="{1140768B-FDE6-4863-AF99-778CB8B6FF54}" srcOrd="0" destOrd="0" presId="urn:microsoft.com/office/officeart/2005/8/layout/process5"/>
    <dgm:cxn modelId="{64E73C2C-7716-4205-B00A-35D375FB9F3D}" type="presParOf" srcId="{E3C89D5A-DDD6-47A1-9DF3-9198C361E624}" destId="{8A389D56-AC18-4E9F-A117-1E3038802A1A}" srcOrd="6" destOrd="0" presId="urn:microsoft.com/office/officeart/2005/8/layout/process5"/>
    <dgm:cxn modelId="{69072D78-737F-4AE2-A9CC-3C1FD5CF18A3}" type="presParOf" srcId="{E3C89D5A-DDD6-47A1-9DF3-9198C361E624}" destId="{F49FC9DE-24F2-4BBD-9770-3234590F4FE9}" srcOrd="7" destOrd="0" presId="urn:microsoft.com/office/officeart/2005/8/layout/process5"/>
    <dgm:cxn modelId="{FF97A410-2D0C-4BDC-8FC8-BDCAC0DF5EEF}" type="presParOf" srcId="{F49FC9DE-24F2-4BBD-9770-3234590F4FE9}" destId="{F27271F7-A054-4C0D-9953-695389EC5214}" srcOrd="0" destOrd="0" presId="urn:microsoft.com/office/officeart/2005/8/layout/process5"/>
    <dgm:cxn modelId="{D889A99B-AC76-4323-940C-34B2573C3FEF}" type="presParOf" srcId="{E3C89D5A-DDD6-47A1-9DF3-9198C361E624}" destId="{C377FC98-DA9D-458A-A32A-9CF7987731F1}" srcOrd="8" destOrd="0" presId="urn:microsoft.com/office/officeart/2005/8/layout/process5"/>
    <dgm:cxn modelId="{B22185DB-316B-4EC8-BCA7-50E67D63705C}" type="presParOf" srcId="{E3C89D5A-DDD6-47A1-9DF3-9198C361E624}" destId="{CD3FB081-991C-4E0A-81F0-9427EE8293D7}" srcOrd="9" destOrd="0" presId="urn:microsoft.com/office/officeart/2005/8/layout/process5"/>
    <dgm:cxn modelId="{4714B860-3C95-4949-BA73-FB8D15393999}" type="presParOf" srcId="{CD3FB081-991C-4E0A-81F0-9427EE8293D7}" destId="{47136510-11A7-400A-ACC7-D209CEC62C1A}" srcOrd="0" destOrd="0" presId="urn:microsoft.com/office/officeart/2005/8/layout/process5"/>
    <dgm:cxn modelId="{5AD98983-4940-4F27-A86F-B207F1A5E71D}" type="presParOf" srcId="{E3C89D5A-DDD6-47A1-9DF3-9198C361E624}" destId="{A8D10563-FCEC-4EFF-ABAA-45BD87B964BA}" srcOrd="10" destOrd="0" presId="urn:microsoft.com/office/officeart/2005/8/layout/process5"/>
    <dgm:cxn modelId="{526D6FD1-EC99-4075-85D1-78C7289A4D53}" type="presParOf" srcId="{E3C89D5A-DDD6-47A1-9DF3-9198C361E624}" destId="{7F13FCB6-5AB7-4C4E-9E97-7601583C16C7}" srcOrd="11" destOrd="0" presId="urn:microsoft.com/office/officeart/2005/8/layout/process5"/>
    <dgm:cxn modelId="{06E58FC0-6F08-4C61-9B7B-B7343D94D308}" type="presParOf" srcId="{7F13FCB6-5AB7-4C4E-9E97-7601583C16C7}" destId="{C43CC74A-9A2E-427D-A53A-4EA6D5BF27CB}" srcOrd="0" destOrd="0" presId="urn:microsoft.com/office/officeart/2005/8/layout/process5"/>
    <dgm:cxn modelId="{9580DD3F-237E-4EC2-95FF-BC7D53951FA6}" type="presParOf" srcId="{E3C89D5A-DDD6-47A1-9DF3-9198C361E624}" destId="{203E1920-BBDA-4056-A0BF-EB85A21269C3}" srcOrd="12" destOrd="0" presId="urn:microsoft.com/office/officeart/2005/8/layout/process5"/>
    <dgm:cxn modelId="{9207618B-50BC-4C45-AC1D-DD533C7EBD64}" type="presParOf" srcId="{E3C89D5A-DDD6-47A1-9DF3-9198C361E624}" destId="{D151B116-8B45-4579-B45D-B599FC00DE46}" srcOrd="13" destOrd="0" presId="urn:microsoft.com/office/officeart/2005/8/layout/process5"/>
    <dgm:cxn modelId="{3531F63A-8E03-4164-A323-10EC6E11177E}" type="presParOf" srcId="{D151B116-8B45-4579-B45D-B599FC00DE46}" destId="{12E47BA6-2F61-420F-B58F-A7263034CE0D}" srcOrd="0" destOrd="0" presId="urn:microsoft.com/office/officeart/2005/8/layout/process5"/>
    <dgm:cxn modelId="{B98F8B89-3842-488F-ADD0-E647E82FD868}" type="presParOf" srcId="{E3C89D5A-DDD6-47A1-9DF3-9198C361E624}" destId="{8960D529-FFE1-4223-A026-D53D40FCEF94}" srcOrd="14" destOrd="0" presId="urn:microsoft.com/office/officeart/2005/8/layout/process5"/>
    <dgm:cxn modelId="{A36205D2-67E4-4C56-8422-A250F82E3B0F}" type="presParOf" srcId="{E3C89D5A-DDD6-47A1-9DF3-9198C361E624}" destId="{D990BA01-7A8E-4E1F-AF95-82C7662E5D44}" srcOrd="15" destOrd="0" presId="urn:microsoft.com/office/officeart/2005/8/layout/process5"/>
    <dgm:cxn modelId="{1031DCFB-6348-46FB-972D-E8EAF28A59D1}" type="presParOf" srcId="{D990BA01-7A8E-4E1F-AF95-82C7662E5D44}" destId="{06389DA6-E79E-4897-B26B-8F8657B666C3}" srcOrd="0" destOrd="0" presId="urn:microsoft.com/office/officeart/2005/8/layout/process5"/>
    <dgm:cxn modelId="{5F7C8574-7D42-49E3-9263-74CFC4358C30}" type="presParOf" srcId="{E3C89D5A-DDD6-47A1-9DF3-9198C361E624}" destId="{6CA91E45-13AF-4CE5-BC8D-FEC346337AE8}" srcOrd="16" destOrd="0" presId="urn:microsoft.com/office/officeart/2005/8/layout/process5"/>
    <dgm:cxn modelId="{9DCF821A-B5AA-4C06-AE0F-8F929B061AFC}" type="presParOf" srcId="{E3C89D5A-DDD6-47A1-9DF3-9198C361E624}" destId="{7C71F876-173E-49A3-9956-D4AC7964658A}" srcOrd="17" destOrd="0" presId="urn:microsoft.com/office/officeart/2005/8/layout/process5"/>
    <dgm:cxn modelId="{0EFB2E46-70BA-49C6-989A-D75841E8F0EF}" type="presParOf" srcId="{7C71F876-173E-49A3-9956-D4AC7964658A}" destId="{540038F5-EA0E-4CDF-9B61-CA99768ECDD3}" srcOrd="0" destOrd="0" presId="urn:microsoft.com/office/officeart/2005/8/layout/process5"/>
    <dgm:cxn modelId="{8825CADC-A217-44E5-A030-14766783AAFF}" type="presParOf" srcId="{E3C89D5A-DDD6-47A1-9DF3-9198C361E624}" destId="{5C2CAE18-1AB3-4E2C-92CE-8E11C84857DD}" srcOrd="18" destOrd="0" presId="urn:microsoft.com/office/officeart/2005/8/layout/process5"/>
    <dgm:cxn modelId="{42D7CEB9-C0C0-47B4-8627-971343D63DCD}" type="presParOf" srcId="{E3C89D5A-DDD6-47A1-9DF3-9198C361E624}" destId="{0A3E050A-6D22-4DE1-8044-A45F0C19E614}" srcOrd="19" destOrd="0" presId="urn:microsoft.com/office/officeart/2005/8/layout/process5"/>
    <dgm:cxn modelId="{BC8886FE-6FB2-4721-A631-4B8D3D5E5C94}" type="presParOf" srcId="{0A3E050A-6D22-4DE1-8044-A45F0C19E614}" destId="{BABBAEAB-009D-4095-AB4A-BB227411236C}" srcOrd="0" destOrd="0" presId="urn:microsoft.com/office/officeart/2005/8/layout/process5"/>
    <dgm:cxn modelId="{9F3280B2-BA62-4642-9DB1-5061B5087E82}" type="presParOf" srcId="{E3C89D5A-DDD6-47A1-9DF3-9198C361E624}" destId="{C9D364F5-10CD-4A8B-B4BB-5F80447EDA5F}" srcOrd="20" destOrd="0" presId="urn:microsoft.com/office/officeart/2005/8/layout/process5"/>
    <dgm:cxn modelId="{D84B6007-AEE0-4606-81E1-F5BE31DCFDC8}" type="presParOf" srcId="{E3C89D5A-DDD6-47A1-9DF3-9198C361E624}" destId="{87F50147-2E21-4315-B80B-63E416DACB54}" srcOrd="21" destOrd="0" presId="urn:microsoft.com/office/officeart/2005/8/layout/process5"/>
    <dgm:cxn modelId="{FAFFF705-EA20-4428-B3DE-3ADE5100880F}" type="presParOf" srcId="{87F50147-2E21-4315-B80B-63E416DACB54}" destId="{712E306B-6F4F-4A85-BF6F-C37D8C31FF76}" srcOrd="0" destOrd="0" presId="urn:microsoft.com/office/officeart/2005/8/layout/process5"/>
    <dgm:cxn modelId="{9A198ACA-A0BC-4EB3-873D-EDCE9004CF15}" type="presParOf" srcId="{E3C89D5A-DDD6-47A1-9DF3-9198C361E624}" destId="{66EE6C82-91BF-4AE5-9221-ED1BF33504FE}" srcOrd="22" destOrd="0" presId="urn:microsoft.com/office/officeart/2005/8/layout/process5"/>
  </dgm:cxnLst>
  <dgm:bg>
    <a:solidFill>
      <a:schemeClr val="lt1">
        <a:hueOff val="0"/>
        <a:satOff val="0"/>
        <a:lumOff val="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BED6977-2404-4F60-86E6-612E1FDFE09B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CD8955FF-B248-48B1-8659-92719CCC7C98}">
      <dgm:prSet phldrT="[Text]"/>
      <dgm:spPr/>
      <dgm:t>
        <a:bodyPr/>
        <a:lstStyle/>
        <a:p>
          <a:r>
            <a:rPr lang="en-GB" dirty="0" smtClean="0"/>
            <a:t>Prospectuses</a:t>
          </a:r>
          <a:endParaRPr lang="en-GB" dirty="0"/>
        </a:p>
      </dgm:t>
    </dgm:pt>
    <dgm:pt modelId="{C6804876-FEC4-4717-8C34-6EDFD6039081}" type="parTrans" cxnId="{E159A7D8-478F-40AA-B3AB-5AB271D5DD01}">
      <dgm:prSet/>
      <dgm:spPr/>
      <dgm:t>
        <a:bodyPr/>
        <a:lstStyle/>
        <a:p>
          <a:endParaRPr lang="en-GB"/>
        </a:p>
      </dgm:t>
    </dgm:pt>
    <dgm:pt modelId="{375C8D69-F5BA-4304-863D-2FD6016F4E2A}" type="sibTrans" cxnId="{E159A7D8-478F-40AA-B3AB-5AB271D5DD01}">
      <dgm:prSet/>
      <dgm:spPr/>
      <dgm:t>
        <a:bodyPr/>
        <a:lstStyle/>
        <a:p>
          <a:endParaRPr lang="en-GB"/>
        </a:p>
      </dgm:t>
    </dgm:pt>
    <dgm:pt modelId="{913B491F-B413-40C6-9886-EDDCFA8CB5CE}">
      <dgm:prSet phldrT="[Text]"/>
      <dgm:spPr/>
      <dgm:t>
        <a:bodyPr/>
        <a:lstStyle/>
        <a:p>
          <a:r>
            <a:rPr lang="en-GB" dirty="0" smtClean="0"/>
            <a:t>Student reviews</a:t>
          </a:r>
          <a:endParaRPr lang="en-GB" dirty="0"/>
        </a:p>
      </dgm:t>
    </dgm:pt>
    <dgm:pt modelId="{601B8243-0E2B-4C31-8183-7C4E1CCA9E38}" type="parTrans" cxnId="{541BD812-1A6C-47F5-9AA9-41F0BFA4E70E}">
      <dgm:prSet/>
      <dgm:spPr/>
      <dgm:t>
        <a:bodyPr/>
        <a:lstStyle/>
        <a:p>
          <a:endParaRPr lang="en-GB"/>
        </a:p>
      </dgm:t>
    </dgm:pt>
    <dgm:pt modelId="{045B2916-2BB9-47C8-9924-779DA7441481}" type="sibTrans" cxnId="{541BD812-1A6C-47F5-9AA9-41F0BFA4E70E}">
      <dgm:prSet/>
      <dgm:spPr/>
      <dgm:t>
        <a:bodyPr/>
        <a:lstStyle/>
        <a:p>
          <a:endParaRPr lang="en-GB"/>
        </a:p>
      </dgm:t>
    </dgm:pt>
    <dgm:pt modelId="{A1146D13-2992-4761-850E-E26363DE407C}">
      <dgm:prSet phldrT="[Text]"/>
      <dgm:spPr/>
      <dgm:t>
        <a:bodyPr/>
        <a:lstStyle/>
        <a:p>
          <a:r>
            <a:rPr lang="en-GB" dirty="0" smtClean="0"/>
            <a:t>UCAS Course Finder</a:t>
          </a:r>
          <a:endParaRPr lang="en-GB" dirty="0"/>
        </a:p>
      </dgm:t>
    </dgm:pt>
    <dgm:pt modelId="{D94D49D7-0E22-4907-9488-5336F015ADFA}" type="parTrans" cxnId="{04F3C9DC-E0F5-409E-B087-91B63CFBF9AE}">
      <dgm:prSet/>
      <dgm:spPr/>
      <dgm:t>
        <a:bodyPr/>
        <a:lstStyle/>
        <a:p>
          <a:endParaRPr lang="en-GB"/>
        </a:p>
      </dgm:t>
    </dgm:pt>
    <dgm:pt modelId="{9A86B0FC-A798-486F-A226-021E8FA1F2D7}" type="sibTrans" cxnId="{04F3C9DC-E0F5-409E-B087-91B63CFBF9AE}">
      <dgm:prSet/>
      <dgm:spPr/>
      <dgm:t>
        <a:bodyPr/>
        <a:lstStyle/>
        <a:p>
          <a:endParaRPr lang="en-GB"/>
        </a:p>
      </dgm:t>
    </dgm:pt>
    <dgm:pt modelId="{7DED01DA-1334-48CA-AB62-96A64CBDBD22}">
      <dgm:prSet phldrT="[Text]"/>
      <dgm:spPr/>
      <dgm:t>
        <a:bodyPr/>
        <a:lstStyle/>
        <a:p>
          <a:r>
            <a:rPr lang="en-GB" smtClean="0"/>
            <a:t>League tables</a:t>
          </a:r>
          <a:endParaRPr lang="en-GB" dirty="0"/>
        </a:p>
      </dgm:t>
    </dgm:pt>
    <dgm:pt modelId="{76612CDD-2F08-4569-A9DE-3CFAC0296B40}" type="parTrans" cxnId="{355DA14C-1C93-423D-B90B-9A88401ED591}">
      <dgm:prSet/>
      <dgm:spPr/>
      <dgm:t>
        <a:bodyPr/>
        <a:lstStyle/>
        <a:p>
          <a:endParaRPr lang="en-GB"/>
        </a:p>
      </dgm:t>
    </dgm:pt>
    <dgm:pt modelId="{6644E22F-7F8B-4697-97AA-6634604AC476}" type="sibTrans" cxnId="{355DA14C-1C93-423D-B90B-9A88401ED591}">
      <dgm:prSet/>
      <dgm:spPr/>
      <dgm:t>
        <a:bodyPr/>
        <a:lstStyle/>
        <a:p>
          <a:endParaRPr lang="en-GB"/>
        </a:p>
      </dgm:t>
    </dgm:pt>
    <dgm:pt modelId="{F104C774-9852-4A77-9511-E5E897A7B247}" type="pres">
      <dgm:prSet presAssocID="{1BED6977-2404-4F60-86E6-612E1FDFE09B}" presName="diagram" presStyleCnt="0">
        <dgm:presLayoutVars>
          <dgm:dir/>
        </dgm:presLayoutVars>
      </dgm:prSet>
      <dgm:spPr/>
      <dgm:t>
        <a:bodyPr/>
        <a:lstStyle/>
        <a:p>
          <a:endParaRPr lang="en-GB"/>
        </a:p>
      </dgm:t>
    </dgm:pt>
    <dgm:pt modelId="{71CFCFBD-C3FA-4665-B324-7F1EB9020561}" type="pres">
      <dgm:prSet presAssocID="{A1146D13-2992-4761-850E-E26363DE407C}" presName="composite" presStyleCnt="0"/>
      <dgm:spPr/>
    </dgm:pt>
    <dgm:pt modelId="{6DEA7824-F0A1-42C1-A561-34F8AA4990BB}" type="pres">
      <dgm:prSet presAssocID="{A1146D13-2992-4761-850E-E26363DE407C}" presName="Image" presStyleLbl="bgShp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18E36C20-2900-4CC8-9D78-345C40F2D042}" type="pres">
      <dgm:prSet presAssocID="{A1146D13-2992-4761-850E-E26363DE407C}" presName="Parent" presStyleLbl="node0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7A03F95-81EE-4AA8-8B7B-9F64A779762B}" type="pres">
      <dgm:prSet presAssocID="{9A86B0FC-A798-486F-A226-021E8FA1F2D7}" presName="sibTrans" presStyleCnt="0"/>
      <dgm:spPr/>
    </dgm:pt>
    <dgm:pt modelId="{4BE09C1D-7232-46A7-85A4-DAA542AF856E}" type="pres">
      <dgm:prSet presAssocID="{7DED01DA-1334-48CA-AB62-96A64CBDBD22}" presName="composite" presStyleCnt="0"/>
      <dgm:spPr/>
    </dgm:pt>
    <dgm:pt modelId="{2F952874-E046-48DB-B6CD-D1BF761F8F2F}" type="pres">
      <dgm:prSet presAssocID="{7DED01DA-1334-48CA-AB62-96A64CBDBD22}" presName="Image" presStyleLbl="bgShp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en-GB"/>
        </a:p>
      </dgm:t>
    </dgm:pt>
    <dgm:pt modelId="{4037C97C-54A3-4F40-BE98-845B790537CB}" type="pres">
      <dgm:prSet presAssocID="{7DED01DA-1334-48CA-AB62-96A64CBDBD22}" presName="Parent" presStyleLbl="node0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1BE3CC0-94A2-4A7B-8441-669897CC2955}" type="pres">
      <dgm:prSet presAssocID="{6644E22F-7F8B-4697-97AA-6634604AC476}" presName="sibTrans" presStyleCnt="0"/>
      <dgm:spPr/>
    </dgm:pt>
    <dgm:pt modelId="{8A8CBAEE-433C-4F65-9292-B313141C8CF7}" type="pres">
      <dgm:prSet presAssocID="{CD8955FF-B248-48B1-8659-92719CCC7C98}" presName="composite" presStyleCnt="0"/>
      <dgm:spPr/>
    </dgm:pt>
    <dgm:pt modelId="{2BBFDC2C-202A-4801-BB50-7957C8574A82}" type="pres">
      <dgm:prSet presAssocID="{CD8955FF-B248-48B1-8659-92719CCC7C98}" presName="Image" presStyleLbl="bgShp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84777DB6-756B-4046-B8D5-7C0F2D5BC9DF}" type="pres">
      <dgm:prSet presAssocID="{CD8955FF-B248-48B1-8659-92719CCC7C98}" presName="Parent" presStyleLbl="node0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7C4D80F-0209-481E-BF45-36CA6F76548B}" type="pres">
      <dgm:prSet presAssocID="{375C8D69-F5BA-4304-863D-2FD6016F4E2A}" presName="sibTrans" presStyleCnt="0"/>
      <dgm:spPr/>
    </dgm:pt>
    <dgm:pt modelId="{30C8982F-2B7E-455E-89B5-CD9E072A7C33}" type="pres">
      <dgm:prSet presAssocID="{913B491F-B413-40C6-9886-EDDCFA8CB5CE}" presName="composite" presStyleCnt="0"/>
      <dgm:spPr/>
    </dgm:pt>
    <dgm:pt modelId="{9B4CE36D-0E25-4A7E-B055-079165FC5F41}" type="pres">
      <dgm:prSet presAssocID="{913B491F-B413-40C6-9886-EDDCFA8CB5CE}" presName="Image" presStyleLbl="bgShp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F561880D-AD2B-4DF8-A65E-A4FB66FEEB01}" type="pres">
      <dgm:prSet presAssocID="{913B491F-B413-40C6-9886-EDDCFA8CB5CE}" presName="Parent" presStyleLbl="node0" presStyleIdx="3" presStyleCnt="4" custLinFactNeighborX="765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55DA14C-1C93-423D-B90B-9A88401ED591}" srcId="{1BED6977-2404-4F60-86E6-612E1FDFE09B}" destId="{7DED01DA-1334-48CA-AB62-96A64CBDBD22}" srcOrd="1" destOrd="0" parTransId="{76612CDD-2F08-4569-A9DE-3CFAC0296B40}" sibTransId="{6644E22F-7F8B-4697-97AA-6634604AC476}"/>
    <dgm:cxn modelId="{70181DAF-06C7-4C8F-AC73-F7219F31589D}" type="presOf" srcId="{7DED01DA-1334-48CA-AB62-96A64CBDBD22}" destId="{4037C97C-54A3-4F40-BE98-845B790537CB}" srcOrd="0" destOrd="0" presId="urn:microsoft.com/office/officeart/2008/layout/BendingPictureCaption"/>
    <dgm:cxn modelId="{44A00A95-6982-49E7-9ED8-13A46AA56553}" type="presOf" srcId="{1BED6977-2404-4F60-86E6-612E1FDFE09B}" destId="{F104C774-9852-4A77-9511-E5E897A7B247}" srcOrd="0" destOrd="0" presId="urn:microsoft.com/office/officeart/2008/layout/BendingPictureCaption"/>
    <dgm:cxn modelId="{541BD812-1A6C-47F5-9AA9-41F0BFA4E70E}" srcId="{1BED6977-2404-4F60-86E6-612E1FDFE09B}" destId="{913B491F-B413-40C6-9886-EDDCFA8CB5CE}" srcOrd="3" destOrd="0" parTransId="{601B8243-0E2B-4C31-8183-7C4E1CCA9E38}" sibTransId="{045B2916-2BB9-47C8-9924-779DA7441481}"/>
    <dgm:cxn modelId="{0E30C119-FB6C-4588-8D53-71C7D64629E1}" type="presOf" srcId="{913B491F-B413-40C6-9886-EDDCFA8CB5CE}" destId="{F561880D-AD2B-4DF8-A65E-A4FB66FEEB01}" srcOrd="0" destOrd="0" presId="urn:microsoft.com/office/officeart/2008/layout/BendingPictureCaption"/>
    <dgm:cxn modelId="{04F3C9DC-E0F5-409E-B087-91B63CFBF9AE}" srcId="{1BED6977-2404-4F60-86E6-612E1FDFE09B}" destId="{A1146D13-2992-4761-850E-E26363DE407C}" srcOrd="0" destOrd="0" parTransId="{D94D49D7-0E22-4907-9488-5336F015ADFA}" sibTransId="{9A86B0FC-A798-486F-A226-021E8FA1F2D7}"/>
    <dgm:cxn modelId="{7CEDA565-8F16-44A2-B2A0-D8F0C7B9A2A7}" type="presOf" srcId="{CD8955FF-B248-48B1-8659-92719CCC7C98}" destId="{84777DB6-756B-4046-B8D5-7C0F2D5BC9DF}" srcOrd="0" destOrd="0" presId="urn:microsoft.com/office/officeart/2008/layout/BendingPictureCaption"/>
    <dgm:cxn modelId="{E159A7D8-478F-40AA-B3AB-5AB271D5DD01}" srcId="{1BED6977-2404-4F60-86E6-612E1FDFE09B}" destId="{CD8955FF-B248-48B1-8659-92719CCC7C98}" srcOrd="2" destOrd="0" parTransId="{C6804876-FEC4-4717-8C34-6EDFD6039081}" sibTransId="{375C8D69-F5BA-4304-863D-2FD6016F4E2A}"/>
    <dgm:cxn modelId="{E97E08A8-564F-4E7B-81BE-453AE3414E09}" type="presOf" srcId="{A1146D13-2992-4761-850E-E26363DE407C}" destId="{18E36C20-2900-4CC8-9D78-345C40F2D042}" srcOrd="0" destOrd="0" presId="urn:microsoft.com/office/officeart/2008/layout/BendingPictureCaption"/>
    <dgm:cxn modelId="{85DA91AD-7B17-4433-AD1A-F716662F4659}" type="presParOf" srcId="{F104C774-9852-4A77-9511-E5E897A7B247}" destId="{71CFCFBD-C3FA-4665-B324-7F1EB9020561}" srcOrd="0" destOrd="0" presId="urn:microsoft.com/office/officeart/2008/layout/BendingPictureCaption"/>
    <dgm:cxn modelId="{04374443-5EF1-4215-8DDC-C3C47047FEC7}" type="presParOf" srcId="{71CFCFBD-C3FA-4665-B324-7F1EB9020561}" destId="{6DEA7824-F0A1-42C1-A561-34F8AA4990BB}" srcOrd="0" destOrd="0" presId="urn:microsoft.com/office/officeart/2008/layout/BendingPictureCaption"/>
    <dgm:cxn modelId="{1F6D9CA2-7BB6-421B-AB42-4A5238D33416}" type="presParOf" srcId="{71CFCFBD-C3FA-4665-B324-7F1EB9020561}" destId="{18E36C20-2900-4CC8-9D78-345C40F2D042}" srcOrd="1" destOrd="0" presId="urn:microsoft.com/office/officeart/2008/layout/BendingPictureCaption"/>
    <dgm:cxn modelId="{7592AF77-347F-4E94-8E49-8C20FE5E6B8C}" type="presParOf" srcId="{F104C774-9852-4A77-9511-E5E897A7B247}" destId="{37A03F95-81EE-4AA8-8B7B-9F64A779762B}" srcOrd="1" destOrd="0" presId="urn:microsoft.com/office/officeart/2008/layout/BendingPictureCaption"/>
    <dgm:cxn modelId="{A3DDFB21-61B2-4665-A27C-F2F4AC29E668}" type="presParOf" srcId="{F104C774-9852-4A77-9511-E5E897A7B247}" destId="{4BE09C1D-7232-46A7-85A4-DAA542AF856E}" srcOrd="2" destOrd="0" presId="urn:microsoft.com/office/officeart/2008/layout/BendingPictureCaption"/>
    <dgm:cxn modelId="{2C1B4F3C-855F-486A-B4C4-06584E378D7E}" type="presParOf" srcId="{4BE09C1D-7232-46A7-85A4-DAA542AF856E}" destId="{2F952874-E046-48DB-B6CD-D1BF761F8F2F}" srcOrd="0" destOrd="0" presId="urn:microsoft.com/office/officeart/2008/layout/BendingPictureCaption"/>
    <dgm:cxn modelId="{BA92D72C-0C67-455C-BF53-FF3CA2716A94}" type="presParOf" srcId="{4BE09C1D-7232-46A7-85A4-DAA542AF856E}" destId="{4037C97C-54A3-4F40-BE98-845B790537CB}" srcOrd="1" destOrd="0" presId="urn:microsoft.com/office/officeart/2008/layout/BendingPictureCaption"/>
    <dgm:cxn modelId="{0043D5C0-4BAE-46BE-AEB4-3F127491F8A2}" type="presParOf" srcId="{F104C774-9852-4A77-9511-E5E897A7B247}" destId="{71BE3CC0-94A2-4A7B-8441-669897CC2955}" srcOrd="3" destOrd="0" presId="urn:microsoft.com/office/officeart/2008/layout/BendingPictureCaption"/>
    <dgm:cxn modelId="{14FC9583-A24F-41D7-969B-251471C929AE}" type="presParOf" srcId="{F104C774-9852-4A77-9511-E5E897A7B247}" destId="{8A8CBAEE-433C-4F65-9292-B313141C8CF7}" srcOrd="4" destOrd="0" presId="urn:microsoft.com/office/officeart/2008/layout/BendingPictureCaption"/>
    <dgm:cxn modelId="{E70D61D5-31AA-4319-B98F-DAFCA8CF0B36}" type="presParOf" srcId="{8A8CBAEE-433C-4F65-9292-B313141C8CF7}" destId="{2BBFDC2C-202A-4801-BB50-7957C8574A82}" srcOrd="0" destOrd="0" presId="urn:microsoft.com/office/officeart/2008/layout/BendingPictureCaption"/>
    <dgm:cxn modelId="{AA6FCAA3-54E4-4915-B40C-98531C245A59}" type="presParOf" srcId="{8A8CBAEE-433C-4F65-9292-B313141C8CF7}" destId="{84777DB6-756B-4046-B8D5-7C0F2D5BC9DF}" srcOrd="1" destOrd="0" presId="urn:microsoft.com/office/officeart/2008/layout/BendingPictureCaption"/>
    <dgm:cxn modelId="{37A15EE1-5698-4C2B-9056-D6946611E251}" type="presParOf" srcId="{F104C774-9852-4A77-9511-E5E897A7B247}" destId="{17C4D80F-0209-481E-BF45-36CA6F76548B}" srcOrd="5" destOrd="0" presId="urn:microsoft.com/office/officeart/2008/layout/BendingPictureCaption"/>
    <dgm:cxn modelId="{F5E84ED7-DD17-4A62-8C00-ACB5C5F37911}" type="presParOf" srcId="{F104C774-9852-4A77-9511-E5E897A7B247}" destId="{30C8982F-2B7E-455E-89B5-CD9E072A7C33}" srcOrd="6" destOrd="0" presId="urn:microsoft.com/office/officeart/2008/layout/BendingPictureCaption"/>
    <dgm:cxn modelId="{876686ED-7AA3-4527-904B-9CC03DBD79C2}" type="presParOf" srcId="{30C8982F-2B7E-455E-89B5-CD9E072A7C33}" destId="{9B4CE36D-0E25-4A7E-B055-079165FC5F41}" srcOrd="0" destOrd="0" presId="urn:microsoft.com/office/officeart/2008/layout/BendingPictureCaption"/>
    <dgm:cxn modelId="{A16D671C-30C0-43F5-A0E3-6BD2AC8DF770}" type="presParOf" srcId="{30C8982F-2B7E-455E-89B5-CD9E072A7C33}" destId="{F561880D-AD2B-4DF8-A65E-A4FB66FEEB01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-1"/>
            <a:ext cx="2437260" cy="8082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FA731-96C6-1C4F-A61E-653465578A1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39817" y="0"/>
            <a:ext cx="111818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E862-AA2E-A649-A23D-0AE53E0EBE06}" type="datetimeFigureOut">
              <a:rPr lang="en-US" smtClean="0"/>
              <a:t>3/16/2021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2988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0" y="8673460"/>
            <a:ext cx="68580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fld id="{D080ACEF-038B-C84F-B8C5-91258E24176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15000" y="0"/>
            <a:ext cx="1159132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E862-AA2E-A649-A23D-0AE53E0EBE06}" type="datetimeFigureOut">
              <a:rPr lang="en-US" smtClean="0"/>
              <a:t>3/16/2021</a:t>
            </a:fld>
            <a:endParaRPr lang="en-GB" dirty="0"/>
          </a:p>
        </p:txBody>
      </p:sp>
      <p:pic>
        <p:nvPicPr>
          <p:cNvPr id="8" name="Picture 7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853" y="8045128"/>
            <a:ext cx="1401034" cy="70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833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7683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170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890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313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353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503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832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CBFF7A-C6CE-482E-8905-D2DAAD0A9A64}" type="slidenum">
              <a:rPr lang="en-GB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620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742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5570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4832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6943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839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287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63929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3016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81306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6460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Top</a:t>
            </a:r>
            <a:r>
              <a:rPr lang="en-GB" baseline="0" dirty="0"/>
              <a:t> tips:</a:t>
            </a:r>
          </a:p>
          <a:p>
            <a:endParaRPr lang="en-GB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Tear out the important bits – Pick up as many prospectuses as possible, rip out the important pages and recycle the rest – this way you’re only reading the parts that are important to you.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Check out: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Course modules – Pretty much all UK courses are modular and each university offers different modules.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Entry requirements – make sure these are realistic and you fit the requirements (both GCSE &amp; A-level)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Accreditation – Some course such as Law and Psychology can be accredited by national boards/societies e.g. Law Society or BPS – If degree isn’t accredited you may have to sit an extra year.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Accommodation – Check out the types of accommodation, choices, prices and styles.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Extra Curricular – See what sports clubs, societies, volunteering and other opportunities the university has to offer – You will have a lot of free time whilst at university to look out for what you can get up to in your free time.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baseline="0" dirty="0"/>
              <a:t>Give a score – Give each component at each university a score out of 10 to work out which ones to look at further or to visit.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GB" baseline="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25742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0227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9730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337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5490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02421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6996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920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974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884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5733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5673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0ACEF-038B-C84F-B8C5-91258E241761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3845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lide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453" y="1986858"/>
            <a:ext cx="6663634" cy="1502881"/>
          </a:xfrm>
        </p:spPr>
        <p:txBody>
          <a:bodyPr anchor="t" anchorCtr="0">
            <a:noAutofit/>
          </a:bodyPr>
          <a:lstStyle>
            <a:lvl1pPr>
              <a:defRPr sz="45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4"/>
            <a:ext cx="5487504" cy="778565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</a:p>
        </p:txBody>
      </p:sp>
      <p:pic>
        <p:nvPicPr>
          <p:cNvPr id="4" name="Picture 3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385" y="4467172"/>
            <a:ext cx="2386616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 userDrawn="1"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 userDrawn="1"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6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588" y="1365654"/>
            <a:ext cx="9145588" cy="5505174"/>
          </a:xfrm>
          <a:noFill/>
        </p:spPr>
        <p:txBody>
          <a:bodyPr lIns="72000" tIns="72000"/>
          <a:lstStyle/>
          <a:p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76975" y="109035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12" y="6513014"/>
            <a:ext cx="216000" cy="216000"/>
          </a:xfrm>
        </p:spPr>
        <p:txBody>
          <a:bodyPr/>
          <a:lstStyle/>
          <a:p>
            <a:fld id="{6B49BB3D-90E4-C946-BCF9-8FBC622A1A0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381380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55338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51305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9177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783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8724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61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9789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346369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601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93309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503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800"/>
            </a:lvl1pPr>
          </a:lstStyle>
          <a:p>
            <a:r>
              <a:rPr lang="en-GB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7" name="Slide Number Placeholder 2"/>
          <p:cNvSpPr txBox="1">
            <a:spLocks/>
          </p:cNvSpPr>
          <p:nvPr userDrawn="1"/>
        </p:nvSpPr>
        <p:spPr>
          <a:xfrm>
            <a:off x="434412" y="6513014"/>
            <a:ext cx="216000" cy="216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1000" kern="1200" normalizeH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49BB3D-90E4-C946-BCF9-8FBC622A1A06}" type="slidenum">
              <a:rPr lang="en-GB" sz="800" smtClean="0"/>
              <a:pPr/>
              <a:t>‹#›</a:t>
            </a:fld>
            <a:endParaRPr lang="en-GB" sz="800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381380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0513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3913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789830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9604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279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567454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34996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1226259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9534255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169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88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cascading bullets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29552"/>
            <a:ext cx="8229600" cy="4363278"/>
          </a:xfrm>
        </p:spPr>
        <p:txBody>
          <a:bodyPr/>
          <a:lstStyle>
            <a:lvl1pPr marL="266400" indent="-266400">
              <a:buFont typeface="Arial"/>
              <a:buChar char="•"/>
              <a:defRPr sz="2800"/>
            </a:lvl1pPr>
            <a:lvl2pPr marL="561600" indent="-248400">
              <a:buClr>
                <a:srgbClr val="DA5120"/>
              </a:buClr>
              <a:buFont typeface="Lucida Grande"/>
              <a:buChar char="-"/>
              <a:defRPr sz="2400"/>
            </a:lvl2pPr>
            <a:lvl3pPr marL="813600" indent="-234000">
              <a:buClr>
                <a:srgbClr val="171D23"/>
              </a:buClr>
              <a:buFont typeface="Wingdings" charset="2"/>
              <a:buChar char="§"/>
              <a:defRPr sz="2000"/>
            </a:lvl3pPr>
          </a:lstStyle>
          <a:p>
            <a:pPr lvl="0"/>
            <a:r>
              <a:rPr lang="en-US" dirty="0" smtClean="0"/>
              <a:t>Click to edit Master text styles </a:t>
            </a:r>
          </a:p>
          <a:p>
            <a:pPr lvl="1"/>
            <a:r>
              <a:rPr lang="en-US" dirty="0" smtClean="0"/>
              <a:t>Second level 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637024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8183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5942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0"/>
            <a:ext cx="8229600" cy="4525963"/>
          </a:xfrm>
        </p:spPr>
        <p:txBody>
          <a:bodyPr/>
          <a:lstStyle>
            <a:lvl1pPr marL="288000" indent="-324000">
              <a:buFont typeface="+mj-lt"/>
              <a:buAutoNum type="arabicPeriod"/>
              <a:defRPr sz="2800">
                <a:latin typeface="Corbel"/>
                <a:cs typeface="Corbel"/>
              </a:defRPr>
            </a:lvl1pPr>
            <a:lvl2pPr marL="648000" indent="-288000" algn="l">
              <a:buClr>
                <a:srgbClr val="FF6600"/>
              </a:buClr>
              <a:buFont typeface="+mj-lt"/>
              <a:buAutoNum type="romanLcPeriod"/>
              <a:defRPr sz="2400" baseline="0">
                <a:latin typeface="Corbel"/>
                <a:cs typeface="Corbel"/>
              </a:defRPr>
            </a:lvl2pPr>
            <a:lvl3pPr marL="579600" indent="0">
              <a:buFont typeface="Arial"/>
              <a:buNone/>
              <a:defRPr sz="20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r>
              <a:rPr lang="en-US" dirty="0"/>
              <a:t>	</a:t>
            </a:r>
            <a:endParaRPr lang="en-US" dirty="0" smtClean="0"/>
          </a:p>
          <a:p>
            <a:pPr lvl="1"/>
            <a:r>
              <a:rPr lang="en-US" dirty="0" smtClean="0"/>
              <a:t>Third level</a:t>
            </a:r>
          </a:p>
        </p:txBody>
      </p:sp>
      <p:sp>
        <p:nvSpPr>
          <p:cNvPr id="7" name="Slide Number Placeholder 2"/>
          <p:cNvSpPr txBox="1">
            <a:spLocks/>
          </p:cNvSpPr>
          <p:nvPr userDrawn="1"/>
        </p:nvSpPr>
        <p:spPr>
          <a:xfrm>
            <a:off x="434412" y="6513014"/>
            <a:ext cx="216000" cy="216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1000" kern="1200" normalizeH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49BB3D-90E4-C946-BCF9-8FBC622A1A06}" type="slidenum">
              <a:rPr lang="en-GB" sz="800" smtClean="0"/>
              <a:pPr/>
              <a:t>‹#›</a:t>
            </a:fld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139730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823" y="4466533"/>
            <a:ext cx="2389161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 userDrawn="1"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 userDrawn="1"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39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85750" indent="-285750">
              <a:buSzPct val="120000"/>
              <a:buFont typeface="Wingdings" charset="2"/>
              <a:buChar char="§"/>
              <a:defRPr/>
            </a:lvl1pPr>
            <a:lvl2pPr marL="285750" indent="-285750">
              <a:buSzPct val="120000"/>
              <a:buFont typeface="Wingdings" charset="2"/>
              <a:buChar char="§"/>
              <a:defRPr/>
            </a:lvl2pPr>
            <a:lvl3pPr marL="173038" indent="-171450">
              <a:buSzPct val="120000"/>
              <a:buFont typeface="Wingdings" charset="2"/>
              <a:buChar char="§"/>
              <a:defRPr/>
            </a:lvl3pPr>
            <a:lvl4pPr marL="173038" indent="-171450">
              <a:buSzPct val="120000"/>
              <a:buFont typeface="Wingdings" charset="2"/>
              <a:buChar char="§"/>
              <a:defRPr/>
            </a:lvl4pPr>
            <a:lvl5pPr marL="173038" indent="-171450">
              <a:buSzPct val="120000"/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466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3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0"/>
            <a:ext cx="8229600" cy="4525963"/>
          </a:xfrm>
        </p:spPr>
        <p:txBody>
          <a:bodyPr/>
          <a:lstStyle>
            <a:lvl1pPr marL="266700" indent="-266700">
              <a:buFont typeface="Arial"/>
              <a:buChar char="•"/>
              <a:defRPr sz="2800">
                <a:latin typeface="Corbel"/>
                <a:cs typeface="Corbel"/>
              </a:defRPr>
            </a:lvl1pPr>
            <a:lvl2pPr marL="612000" indent="-288000" algn="l">
              <a:buClr>
                <a:srgbClr val="FF6600"/>
              </a:buClr>
              <a:buFont typeface="Corbel" panose="020B0503020204020204" pitchFamily="34" charset="0"/>
              <a:buChar char="−"/>
              <a:defRPr sz="2400">
                <a:latin typeface="Corbel"/>
                <a:cs typeface="Corbel"/>
              </a:defRPr>
            </a:lvl2pPr>
            <a:lvl3pPr marL="813600" indent="-234000">
              <a:buFont typeface="Arial"/>
              <a:buChar char="•"/>
              <a:defRPr sz="20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2"/>
          <p:cNvSpPr txBox="1">
            <a:spLocks/>
          </p:cNvSpPr>
          <p:nvPr userDrawn="1"/>
        </p:nvSpPr>
        <p:spPr>
          <a:xfrm>
            <a:off x="434412" y="6513014"/>
            <a:ext cx="323087" cy="33807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1000" kern="1200" normalizeH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38" y="430698"/>
            <a:ext cx="1837762" cy="92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 cascading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3071" y="1557210"/>
            <a:ext cx="8229600" cy="4525963"/>
          </a:xfrm>
        </p:spPr>
        <p:txBody>
          <a:bodyPr/>
          <a:lstStyle>
            <a:lvl1pPr marL="266700" indent="-266700">
              <a:buFont typeface="Arial"/>
              <a:buChar char="•"/>
              <a:defRPr sz="2800">
                <a:latin typeface="Corbel"/>
                <a:cs typeface="Corbel"/>
              </a:defRPr>
            </a:lvl1pPr>
            <a:lvl2pPr marL="561600" indent="-248400">
              <a:buClr>
                <a:srgbClr val="FF6600"/>
              </a:buClr>
              <a:buFont typeface="Arial"/>
              <a:buChar char="•"/>
              <a:defRPr sz="2400">
                <a:latin typeface="Corbel"/>
                <a:cs typeface="Corbel"/>
              </a:defRPr>
            </a:lvl2pPr>
            <a:lvl3pPr marL="813600" indent="-234000">
              <a:buFont typeface="Arial"/>
              <a:buChar char="•"/>
              <a:defRPr sz="2000">
                <a:latin typeface="Corbel"/>
                <a:cs typeface="Corbel"/>
              </a:defRPr>
            </a:lvl3pPr>
          </a:lstStyle>
          <a:p>
            <a:pPr lvl="0"/>
            <a:r>
              <a:rPr lang="en-US" dirty="0" smtClean="0"/>
              <a:t>Click to edit Master text styles </a:t>
            </a:r>
          </a:p>
          <a:p>
            <a:pPr lvl="1"/>
            <a:r>
              <a:rPr lang="en-US" dirty="0" smtClean="0"/>
              <a:t>Second level 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30696"/>
            <a:ext cx="8229600" cy="922130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7" name="Slide Number Placeholder 2"/>
          <p:cNvSpPr txBox="1">
            <a:spLocks/>
          </p:cNvSpPr>
          <p:nvPr userDrawn="1"/>
        </p:nvSpPr>
        <p:spPr>
          <a:xfrm>
            <a:off x="434412" y="6513014"/>
            <a:ext cx="323087" cy="33807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1000" kern="1200" normalizeH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38" y="430698"/>
            <a:ext cx="1837762" cy="92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99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4300D49-4272-4F64-9DBC-399441CC5F4C}" type="datetimeFigureOut">
              <a:rPr lang="en-GB">
                <a:solidFill>
                  <a:prstClr val="black"/>
                </a:solidFill>
              </a:rPr>
              <a:pPr/>
              <a:t>16/03/2021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8329-C236-4761-BAB2-E66388BB3968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9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727046"/>
          </a:xfrm>
          <a:noFill/>
        </p:spPr>
        <p:txBody>
          <a:bodyPr lIns="72000" tIns="72000"/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4470387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11" name="Picture 10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633" y="4470387"/>
            <a:ext cx="2389161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3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6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4"/>
            <a:ext cx="5487504" cy="778565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5618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E208EAA-84FD-4675-A45E-6137D242301E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63C37-098A-4002-87D7-05895AACC0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217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67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4308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52377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0640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0445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4703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50915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06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3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-8141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748823"/>
            <a:ext cx="6197663" cy="916512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0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1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7230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43685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150637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249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018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312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1508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5356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009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512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8" y="4748823"/>
            <a:ext cx="6108115" cy="916512"/>
          </a:xfr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823" y="4466533"/>
            <a:ext cx="2389161" cy="11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882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4306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59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14199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39631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01448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0691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4650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99879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719208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42505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85750" indent="-285750">
              <a:buSzPct val="120000"/>
              <a:buFont typeface="Wingdings" charset="2"/>
              <a:buChar char="§"/>
              <a:defRPr/>
            </a:lvl1pPr>
            <a:lvl2pPr marL="285750" indent="-285750">
              <a:buSzPct val="120000"/>
              <a:buFont typeface="Wingdings" charset="2"/>
              <a:buChar char="§"/>
              <a:defRPr/>
            </a:lvl2pPr>
            <a:lvl3pPr marL="173038" indent="-171450">
              <a:buSzPct val="120000"/>
              <a:buFont typeface="Wingdings" charset="2"/>
              <a:buChar char="§"/>
              <a:defRPr/>
            </a:lvl3pPr>
            <a:lvl4pPr marL="173038" indent="-171450">
              <a:buSzPct val="120000"/>
              <a:buFont typeface="Wingdings" charset="2"/>
              <a:buChar char="§"/>
              <a:defRPr/>
            </a:lvl4pPr>
            <a:lvl5pPr marL="173038" indent="-171450">
              <a:buSzPct val="120000"/>
              <a:buFont typeface="Wingdings" charset="2"/>
              <a:buChar char="§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381380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872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173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246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3258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5463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1798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21047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7491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0588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9581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9843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6428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3263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544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575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49180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41964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443341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5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1963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96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800"/>
            </a:lvl1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56138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7787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6596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383842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420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3277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67137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4068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513424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890315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78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38" y="430698"/>
            <a:ext cx="1837762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588" y="0"/>
            <a:ext cx="9145588" cy="6858000"/>
          </a:xfrm>
          <a:noFill/>
        </p:spPr>
        <p:txBody>
          <a:bodyPr lIns="72000" tIns="72000"/>
          <a:lstStyle/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12" y="6513014"/>
            <a:ext cx="216000" cy="216000"/>
          </a:xfrm>
        </p:spPr>
        <p:txBody>
          <a:bodyPr/>
          <a:lstStyle/>
          <a:p>
            <a:fld id="{6B49BB3D-90E4-C946-BCF9-8FBC622A1A0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98767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52590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74252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953576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16000" indent="-243000">
              <a:buFont typeface="+mj-lt"/>
              <a:buAutoNum type="arabicPeriod"/>
              <a:defRPr sz="2100">
                <a:latin typeface="Corbel"/>
                <a:cs typeface="Corbel"/>
              </a:defRPr>
            </a:lvl1pPr>
            <a:lvl2pPr marL="486000" indent="-216000" algn="l">
              <a:buClr>
                <a:srgbClr val="FF6600"/>
              </a:buClr>
              <a:buFont typeface="+mj-lt"/>
              <a:buAutoNum type="romanLcPeriod"/>
              <a:defRPr sz="1800" baseline="0">
                <a:latin typeface="Corbel"/>
                <a:cs typeface="Corbel"/>
              </a:defRPr>
            </a:lvl2pPr>
            <a:lvl3pPr marL="434700" indent="0">
              <a:buFont typeface="Arial"/>
              <a:buNone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425522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58" y="4466535"/>
            <a:ext cx="1754727" cy="1198801"/>
          </a:xfrm>
          <a:prstGeom prst="rect">
            <a:avLst/>
          </a:prstGeom>
        </p:spPr>
      </p:pic>
      <p:pic>
        <p:nvPicPr>
          <p:cNvPr id="8" name="Picture 7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9" name="Picture 8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030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685800"/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413" y="6513014"/>
            <a:ext cx="323087" cy="338070"/>
          </a:xfrm>
          <a:prstGeom prst="rect">
            <a:avLst/>
          </a:prstGeom>
        </p:spPr>
        <p:txBody>
          <a:bodyPr/>
          <a:lstStyle/>
          <a:p>
            <a:pPr defTabSz="685800"/>
            <a:fld id="{6B49BB3D-90E4-C946-BCF9-8FBC622A1A06}" type="slidenum">
              <a:rPr lang="en-GB" smtClean="0">
                <a:solidFill>
                  <a:prstClr val="white"/>
                </a:solidFill>
              </a:rPr>
              <a:pPr defTabSz="685800"/>
              <a:t>‹#›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7980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537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39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8576" tIns="19289" rIns="38576" bIns="19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76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81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1519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863" y="4466534"/>
            <a:ext cx="2400139" cy="11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152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253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1">
    <p:bg>
      <p:bgPr>
        <a:solidFill>
          <a:srgbClr val="26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4466534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3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7" y="4467172"/>
            <a:ext cx="1798165" cy="1197524"/>
          </a:xfrm>
          <a:prstGeom prst="rect">
            <a:avLst/>
          </a:prstGeom>
        </p:spPr>
      </p:pic>
      <p:pic>
        <p:nvPicPr>
          <p:cNvPr id="7" name="Picture 6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4158702"/>
            <a:ext cx="9144000" cy="307832"/>
          </a:xfrm>
          <a:prstGeom prst="rect">
            <a:avLst/>
          </a:prstGeom>
        </p:spPr>
      </p:pic>
      <p:pic>
        <p:nvPicPr>
          <p:cNvPr id="11" name="Picture 10" descr="Music_Hall_Diagonal_6_long_lines_white-optimized1.png"/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/>
        </p:blipFill>
        <p:spPr>
          <a:xfrm>
            <a:off x="1" y="5670454"/>
            <a:ext cx="9144000" cy="307832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684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page band at bottom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12" y="6513014"/>
            <a:ext cx="216000" cy="216000"/>
          </a:xfrm>
        </p:spPr>
        <p:txBody>
          <a:bodyPr/>
          <a:lstStyle/>
          <a:p>
            <a:fld id="{6B49BB3D-90E4-C946-BCF9-8FBC622A1A06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5475525"/>
            <a:ext cx="9144000" cy="91336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E99A9"/>
              </a:solidFill>
            </a:endParaRPr>
          </a:p>
        </p:txBody>
      </p:sp>
      <p:pic>
        <p:nvPicPr>
          <p:cNvPr id="7" name="Picture 6" descr="RHUL_Master_logo_RGB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643" y="5475006"/>
            <a:ext cx="1822362" cy="914400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5425690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34412" y="592782"/>
            <a:ext cx="3904974" cy="436327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8"/>
          <p:cNvSpPr>
            <a:spLocks noGrp="1"/>
          </p:cNvSpPr>
          <p:nvPr>
            <p:ph sz="quarter" idx="14"/>
          </p:nvPr>
        </p:nvSpPr>
        <p:spPr>
          <a:xfrm>
            <a:off x="4638112" y="592782"/>
            <a:ext cx="4025900" cy="4363950"/>
          </a:xfrm>
        </p:spPr>
        <p:txBody>
          <a:bodyPr/>
          <a:lstStyle>
            <a:lvl1pPr marL="285750" indent="-285750">
              <a:buSzPct val="120000"/>
              <a:buFont typeface="Wingdings" charset="2"/>
              <a:buChar char="§"/>
              <a:defRPr/>
            </a:lvl1pPr>
            <a:lvl2pPr marL="285750" indent="-285750">
              <a:buSzPct val="120000"/>
              <a:buFont typeface="Wingdings" charset="2"/>
              <a:buChar char="§"/>
              <a:defRPr/>
            </a:lvl2pPr>
            <a:lvl3pPr marL="173038" indent="-171450">
              <a:buSzPct val="120000"/>
              <a:buFont typeface="Wingdings" charset="2"/>
              <a:buChar char="§"/>
              <a:defRPr/>
            </a:lvl3pPr>
            <a:lvl4pPr marL="173038" indent="-171450">
              <a:buSzPct val="120000"/>
              <a:buFont typeface="Wingdings" charset="2"/>
              <a:buChar char="§"/>
              <a:defRPr/>
            </a:lvl4pPr>
            <a:lvl5pPr marL="173038" indent="-171450">
              <a:buSzPct val="120000"/>
              <a:buFont typeface="Wingdings" charset="2"/>
              <a:buChar char="§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012601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slide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0"/>
            <a:ext cx="9145588" cy="415216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" y="4470387"/>
            <a:ext cx="9143999" cy="1198800"/>
          </a:xfrm>
          <a:prstGeom prst="rect">
            <a:avLst/>
          </a:prstGeom>
          <a:solidFill>
            <a:srgbClr val="2630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468" y="4470389"/>
            <a:ext cx="1735326" cy="1198801"/>
          </a:xfrm>
          <a:prstGeom prst="rect">
            <a:avLst/>
          </a:prstGeom>
        </p:spPr>
      </p:pic>
      <p:pic>
        <p:nvPicPr>
          <p:cNvPr id="2" name="Picture 1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4152165"/>
            <a:ext cx="9144000" cy="324115"/>
          </a:xfrm>
          <a:prstGeom prst="rect">
            <a:avLst/>
          </a:prstGeom>
        </p:spPr>
      </p:pic>
      <p:pic>
        <p:nvPicPr>
          <p:cNvPr id="9" name="Picture 8" descr="Music_Hall_Diagonal_6_long_lines-40%-optimized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6"/>
          <a:stretch/>
        </p:blipFill>
        <p:spPr>
          <a:xfrm>
            <a:off x="794" y="5658798"/>
            <a:ext cx="9144000" cy="324115"/>
          </a:xfrm>
          <a:prstGeom prst="rect">
            <a:avLst/>
          </a:prstGeom>
        </p:spPr>
      </p:pic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70453" y="4721656"/>
            <a:ext cx="5487504" cy="778565"/>
          </a:xfrm>
        </p:spPr>
        <p:txBody>
          <a:bodyPr anchor="ctr"/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40245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1">
    <p:bg>
      <p:bgPr>
        <a:solidFill>
          <a:srgbClr val="424A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8140" y="4466534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07678"/>
            <a:ext cx="6197663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47" y="4466534"/>
            <a:ext cx="1847653" cy="1198800"/>
          </a:xfrm>
          <a:prstGeom prst="rect">
            <a:avLst/>
          </a:prstGeom>
        </p:spPr>
      </p:pic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8854"/>
            <a:ext cx="9145588" cy="4466016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64595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3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4466533"/>
            <a:ext cx="9143999" cy="1198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lang="en-GB" sz="1350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36979" y="4616845"/>
            <a:ext cx="6108115" cy="916512"/>
          </a:xfrm>
        </p:spPr>
        <p:txBody>
          <a:bodyPr anchor="ctr">
            <a:normAutofit/>
          </a:bodyPr>
          <a:lstStyle>
            <a:lvl1pPr algn="l">
              <a:defRPr sz="2100" b="0" cap="none"/>
            </a:lvl1pPr>
          </a:lstStyle>
          <a:p>
            <a:r>
              <a:rPr lang="en-GB" dirty="0"/>
              <a:t>Click to edit master title style</a:t>
            </a:r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836" y="4466535"/>
            <a:ext cx="1797148" cy="1198801"/>
          </a:xfrm>
          <a:prstGeom prst="rect">
            <a:avLst/>
          </a:prstGeom>
        </p:spPr>
      </p:pic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794" y="-1"/>
            <a:ext cx="9145588" cy="4466531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88424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1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1375"/>
            <a:ext cx="3904974" cy="436327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  <a:lvl2pPr marL="257175" indent="-257175">
              <a:buFont typeface="Arial" panose="020B0604020202020204" pitchFamily="34" charset="0"/>
              <a:buChar char="•"/>
              <a:defRPr/>
            </a:lvl2pPr>
            <a:lvl3pPr marL="258366" indent="-257175">
              <a:buFont typeface="Arial" panose="020B0604020202020204" pitchFamily="34" charset="0"/>
              <a:buChar char="•"/>
              <a:defRPr/>
            </a:lvl3pPr>
            <a:lvl4pPr marL="258366" indent="-257175">
              <a:buFont typeface="Arial" panose="020B0604020202020204" pitchFamily="34" charset="0"/>
              <a:buChar char="•"/>
              <a:defRPr/>
            </a:lvl4pPr>
            <a:lvl5pPr marL="258366" indent="-257175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660900" y="1771375"/>
            <a:ext cx="4025900" cy="4363950"/>
          </a:xfrm>
        </p:spPr>
        <p:txBody>
          <a:bodyPr/>
          <a:lstStyle>
            <a:lvl1pPr marL="257175" indent="-257175">
              <a:buSzPct val="120000"/>
              <a:buFont typeface="Arial" panose="020B0604020202020204" pitchFamily="34" charset="0"/>
              <a:buChar char="•"/>
              <a:defRPr/>
            </a:lvl1pPr>
            <a:lvl2pPr marL="257175" indent="-257175">
              <a:buSzPct val="120000"/>
              <a:buFont typeface="Arial" panose="020B0604020202020204" pitchFamily="34" charset="0"/>
              <a:buChar char="•"/>
              <a:defRPr/>
            </a:lvl2pPr>
            <a:lvl3pPr marL="258366" indent="-257175">
              <a:buSzPct val="120000"/>
              <a:buFont typeface="Arial" panose="020B0604020202020204" pitchFamily="34" charset="0"/>
              <a:buChar char="•"/>
              <a:defRPr/>
            </a:lvl3pPr>
            <a:lvl4pPr marL="258366" indent="-257175">
              <a:buSzPct val="120000"/>
              <a:buFont typeface="Arial" panose="020B0604020202020204" pitchFamily="34" charset="0"/>
              <a:buChar char="•"/>
              <a:defRPr/>
            </a:lvl4pPr>
            <a:lvl5pPr marL="258366" indent="-257175">
              <a:buSzPct val="12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1" y="437943"/>
            <a:ext cx="6546059" cy="8818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546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page 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ctr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/>
            </a:lvl1pPr>
            <a:lvl2pPr marL="257175" indent="-257175">
              <a:buFont typeface="Arial" panose="020B0604020202020204" pitchFamily="34" charset="0"/>
              <a:buChar char="•"/>
              <a:defRPr sz="1800"/>
            </a:lvl2pPr>
            <a:lvl3pPr marL="215504" indent="-214313">
              <a:buFont typeface="Arial" panose="020B0604020202020204" pitchFamily="34" charset="0"/>
              <a:buChar char="•"/>
              <a:defRPr sz="1650"/>
            </a:lvl3pPr>
            <a:lvl4pPr marL="215504" indent="-214313">
              <a:buFont typeface="Arial" panose="020B0604020202020204" pitchFamily="34" charset="0"/>
              <a:buChar char="•"/>
              <a:defRPr sz="1350"/>
            </a:lvl4pPr>
            <a:lvl5pPr marL="215504" indent="-214313">
              <a:buFont typeface="Arial" panose="020B0604020202020204" pitchFamily="34" charset="0"/>
              <a:buChar char="•"/>
              <a:defRPr sz="13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600923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29552"/>
            <a:ext cx="8229600" cy="4363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78595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page 1"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HUL_Master_logo_RG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166" y="430698"/>
            <a:ext cx="1260835" cy="865429"/>
          </a:xfrm>
          <a:prstGeom prst="rect">
            <a:avLst/>
          </a:prstGeom>
        </p:spPr>
      </p:pic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483" y="0"/>
            <a:ext cx="9145588" cy="6858000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334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8658" y="1346800"/>
            <a:ext cx="9145588" cy="5505174"/>
          </a:xfrm>
          <a:noFill/>
        </p:spPr>
        <p:txBody>
          <a:bodyPr lIns="72000" tIns="72000"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976" y="109035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466223"/>
            <a:ext cx="6546059" cy="821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949452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457200" y="1555750"/>
            <a:ext cx="8229600" cy="4476750"/>
          </a:xfrm>
        </p:spPr>
        <p:txBody>
          <a:bodyPr lIns="72000" tIns="72000"/>
          <a:lstStyle>
            <a:lvl1pPr>
              <a:defRPr sz="1350">
                <a:latin typeface="+mj-lt"/>
              </a:defRPr>
            </a:lvl1pPr>
          </a:lstStyle>
          <a:p>
            <a:r>
              <a:rPr lang="en-GB" sz="195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Chart/graph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1" y="428515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8741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page bullet &amp; d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1" hasCustomPrompt="1"/>
          </p:nvPr>
        </p:nvSpPr>
        <p:spPr>
          <a:xfrm>
            <a:off x="463071" y="1557212"/>
            <a:ext cx="8229600" cy="4525963"/>
          </a:xfrm>
        </p:spPr>
        <p:txBody>
          <a:bodyPr/>
          <a:lstStyle>
            <a:lvl1pPr marL="200025" indent="-200025">
              <a:buFont typeface="Arial"/>
              <a:buChar char="•"/>
              <a:defRPr sz="2100">
                <a:latin typeface="Corbel"/>
                <a:cs typeface="Corbel"/>
              </a:defRPr>
            </a:lvl1pPr>
            <a:lvl2pPr marL="459000" indent="-216000" algn="l">
              <a:buClr>
                <a:srgbClr val="FF6600"/>
              </a:buClr>
              <a:buFont typeface="Corbel" panose="020B0503020204020204" pitchFamily="34" charset="0"/>
              <a:buChar char="−"/>
              <a:defRPr sz="1800">
                <a:latin typeface="Corbel"/>
                <a:cs typeface="Corbel"/>
              </a:defRPr>
            </a:lvl2pPr>
            <a:lvl3pPr marL="610200" indent="-175500">
              <a:buFont typeface="Arial"/>
              <a:buChar char="•"/>
              <a:defRPr sz="1500">
                <a:latin typeface="Corbel"/>
                <a:cs typeface="Corbel"/>
              </a:defRPr>
            </a:lvl3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0048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1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31215"/>
            <a:ext cx="9144000" cy="91336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81380"/>
            <a:ext cx="6546059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411" y="6513014"/>
            <a:ext cx="216000" cy="216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 anchorCtr="0"/>
          <a:lstStyle>
            <a:lvl1pPr algn="ctr">
              <a:defRPr sz="800" normalizeH="1">
                <a:solidFill>
                  <a:schemeClr val="bg1"/>
                </a:solidFill>
              </a:defRPr>
            </a:lvl1pPr>
          </a:lstStyle>
          <a:p>
            <a:fld id="{6B49BB3D-90E4-C946-BCF9-8FBC622A1A0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232" y="430696"/>
            <a:ext cx="182236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7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61" r:id="rId3"/>
    <p:sldLayoutId id="2147483662" r:id="rId4"/>
    <p:sldLayoutId id="2147483650" r:id="rId5"/>
    <p:sldLayoutId id="2147483653" r:id="rId6"/>
    <p:sldLayoutId id="2147483680" r:id="rId7"/>
    <p:sldLayoutId id="2147483685" r:id="rId8"/>
    <p:sldLayoutId id="2147483691" r:id="rId9"/>
    <p:sldLayoutId id="2147483654" r:id="rId10"/>
    <p:sldLayoutId id="2147483664" r:id="rId11"/>
    <p:sldLayoutId id="2147483693" r:id="rId12"/>
    <p:sldLayoutId id="2147483682" r:id="rId13"/>
    <p:sldLayoutId id="2147483687" r:id="rId14"/>
    <p:sldLayoutId id="2147483695" r:id="rId15"/>
    <p:sldLayoutId id="2147483697" r:id="rId16"/>
    <p:sldLayoutId id="2147483698" r:id="rId17"/>
    <p:sldLayoutId id="2147483699" r:id="rId18"/>
    <p:sldLayoutId id="2147483700" r:id="rId19"/>
    <p:sldLayoutId id="2147483701" r:id="rId2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12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ts val="1200"/>
        </a:spcBef>
        <a:buFont typeface="Arial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88" indent="0" algn="l" defTabSz="457200" rtl="0" eaLnBrk="1" latinLnBrk="0" hangingPunct="1">
        <a:spcBef>
          <a:spcPts val="12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5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1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0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3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31215"/>
            <a:ext cx="9144000" cy="909270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430696"/>
            <a:ext cx="6546059" cy="8291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79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7" name="Picture 6" descr="RHUL_Master_logo_RGB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430696"/>
            <a:ext cx="1372691" cy="90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84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1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0" indent="0" algn="l" defTabSz="342900" rtl="0" eaLnBrk="1" latinLnBrk="0" hangingPunct="1">
        <a:lnSpc>
          <a:spcPct val="100000"/>
        </a:lnSpc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42900" rtl="0" eaLnBrk="1" latinLnBrk="0" hangingPunct="1">
        <a:spcBef>
          <a:spcPts val="9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91" indent="0" algn="l" defTabSz="342900" rtl="0" eaLnBrk="1" latinLnBrk="0" hangingPunct="1">
        <a:spcBef>
          <a:spcPts val="900"/>
        </a:spcBef>
        <a:buFont typeface="Arial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91" indent="0" algn="l" defTabSz="342900" rtl="0" eaLnBrk="1" latinLnBrk="0" hangingPunct="1">
        <a:spcBef>
          <a:spcPts val="900"/>
        </a:spcBef>
        <a:buFont typeface="Arial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eflNHj2LOQU" TargetMode="External"/><Relationship Id="rId13" Type="http://schemas.openxmlformats.org/officeDocument/2006/relationships/hyperlink" Target="https://kahoot.it/challenge/001614392" TargetMode="External"/><Relationship Id="rId3" Type="http://schemas.openxmlformats.org/officeDocument/2006/relationships/hyperlink" Target="https://www.youtube.com/watch?v=XxFgujqlCTc" TargetMode="External"/><Relationship Id="rId7" Type="http://schemas.openxmlformats.org/officeDocument/2006/relationships/hyperlink" Target="https://www.youtube.com/watch?v=eKuSaWGUt0A" TargetMode="External"/><Relationship Id="rId12" Type="http://schemas.openxmlformats.org/officeDocument/2006/relationships/hyperlink" Target="https://www.youtube.com/watch?v=3skFKW3mwV0&amp;t=3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www.ucas.com/undergraduate/what-and-where-study/choosing-course/how-choose-between-undergraduate-courses-and-unis" TargetMode="External"/><Relationship Id="rId11" Type="http://schemas.openxmlformats.org/officeDocument/2006/relationships/hyperlink" Target="https://www.youtube.com/watch?v=C5PljPPMhAU" TargetMode="External"/><Relationship Id="rId5" Type="http://schemas.openxmlformats.org/officeDocument/2006/relationships/hyperlink" Target="https://www.youtube.com/watch?v=J49LK8Hcp_E" TargetMode="External"/><Relationship Id="rId10" Type="http://schemas.openxmlformats.org/officeDocument/2006/relationships/hyperlink" Target="https://www.youtube.com/watch?v=lS3MP0BzyNcC:\Users\UGYX010\Documents\2019" TargetMode="External"/><Relationship Id="rId4" Type="http://schemas.openxmlformats.org/officeDocument/2006/relationships/hyperlink" Target="https://www.ucas.com/undergraduate/what-and-where-study/choosing-course/choosing-undergraduate-courseC:/Users/UGYX010/Documents/2019" TargetMode="External"/><Relationship Id="rId9" Type="http://schemas.openxmlformats.org/officeDocument/2006/relationships/hyperlink" Target="https://www.youtube.com/watch?v=j5Lms2YVakU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22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24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cas.com/careers/buzz-quiz" TargetMode="External"/><Relationship Id="rId2" Type="http://schemas.openxmlformats.org/officeDocument/2006/relationships/hyperlink" Target="https://www.theuniguide.co.uk/a-level-explorer" TargetMode="Externa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www.theuniguide.co.uk/advice/student-life/which-student-city" TargetMode="External"/><Relationship Id="rId4" Type="http://schemas.openxmlformats.org/officeDocument/2006/relationships/hyperlink" Target="https://www.ucas.com/explore/subject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2" b="7712"/>
          <a:stretch>
            <a:fillRect/>
          </a:stretch>
        </p:blipFill>
        <p:spPr>
          <a:solidFill>
            <a:srgbClr val="26303C"/>
          </a:solidFill>
        </p:spPr>
      </p:pic>
      <p:sp>
        <p:nvSpPr>
          <p:cNvPr id="9" name="Rectangle 8"/>
          <p:cNvSpPr/>
          <p:nvPr/>
        </p:nvSpPr>
        <p:spPr>
          <a:xfrm>
            <a:off x="0" y="1180661"/>
            <a:ext cx="9144000" cy="681953"/>
          </a:xfrm>
          <a:prstGeom prst="rect">
            <a:avLst/>
          </a:prstGeom>
          <a:solidFill>
            <a:srgbClr val="2630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srgbClr val="7E99A9"/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/>
        </p:nvSpPr>
        <p:spPr>
          <a:xfrm>
            <a:off x="286248" y="1208847"/>
            <a:ext cx="6717013" cy="621858"/>
          </a:xfrm>
          <a:prstGeom prst="rect">
            <a:avLst/>
          </a:prstGeom>
        </p:spPr>
        <p:txBody>
          <a:bodyPr vert="horz" lIns="0" tIns="0" rIns="0" bIns="0" rtlCol="0" anchor="ctr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50" dirty="0">
                <a:solidFill>
                  <a:srgbClr val="ED6708"/>
                </a:solidFill>
              </a:rPr>
              <a:t>Choosing a University and a Course</a:t>
            </a:r>
          </a:p>
        </p:txBody>
      </p:sp>
      <p:pic>
        <p:nvPicPr>
          <p:cNvPr id="11" name="Picture 10" descr="RHUL_Master_logo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461" y="1180272"/>
            <a:ext cx="1372691" cy="68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1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Things you may want to know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5955" y="1527952"/>
            <a:ext cx="8252388" cy="458892"/>
          </a:xfrm>
        </p:spPr>
        <p:txBody>
          <a:bodyPr/>
          <a:lstStyle/>
          <a:p>
            <a:pPr algn="ctr"/>
            <a:r>
              <a:rPr lang="en-GB" sz="2400" b="1" u="sng" dirty="0"/>
              <a:t>How much does university cost and how do I pay for it?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4411" y="2281903"/>
            <a:ext cx="269931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Currently £9,250 per year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160423" y="2143403"/>
            <a:ext cx="2699313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Receive a loan from the government for </a:t>
            </a:r>
            <a:r>
              <a:rPr lang="en-GB" dirty="0" smtClean="0"/>
              <a:t>living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6160423" y="5440949"/>
            <a:ext cx="268792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Pay it back after university when you’re earning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595955" y="5440948"/>
            <a:ext cx="253776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Receive a loan from the government for tuition</a:t>
            </a:r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103" y="3126415"/>
            <a:ext cx="3002633" cy="20017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49" y="2946294"/>
            <a:ext cx="3588649" cy="217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124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Things you may want to know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595955" y="1475580"/>
            <a:ext cx="8252388" cy="458892"/>
          </a:xfrm>
        </p:spPr>
        <p:txBody>
          <a:bodyPr/>
          <a:lstStyle/>
          <a:p>
            <a:pPr algn="ctr"/>
            <a:r>
              <a:rPr lang="en-GB" sz="2400" b="1" u="sng" dirty="0" smtClean="0"/>
              <a:t>How is school different to university?</a:t>
            </a:r>
            <a:endParaRPr lang="en-GB" sz="24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34412" y="1972590"/>
            <a:ext cx="305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School</a:t>
            </a:r>
            <a:endParaRPr lang="en-GB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37264" y="1972590"/>
            <a:ext cx="3059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University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94328" y="3275080"/>
            <a:ext cx="2042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VS</a:t>
            </a:r>
            <a:endParaRPr lang="en-GB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4412" y="4669904"/>
            <a:ext cx="3059917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Taught all that you need to know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Lessons all 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Reminded about your homework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37264" y="4669950"/>
            <a:ext cx="3059917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Learn independently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Mixture of lessons and ‘free’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Responsible for your work and deadlines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1" y="2369150"/>
            <a:ext cx="3199974" cy="21343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263" y="2369150"/>
            <a:ext cx="3059917" cy="229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054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Things you </a:t>
            </a:r>
            <a:r>
              <a:rPr lang="en-GB" dirty="0" smtClean="0"/>
              <a:t>may want </a:t>
            </a:r>
            <a:r>
              <a:rPr lang="en-GB" dirty="0"/>
              <a:t>to know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>
          <a:xfrm>
            <a:off x="434413" y="1505375"/>
            <a:ext cx="8252388" cy="458892"/>
          </a:xfrm>
        </p:spPr>
        <p:txBody>
          <a:bodyPr/>
          <a:lstStyle/>
          <a:p>
            <a:pPr lvl="1" algn="ctr"/>
            <a:r>
              <a:rPr lang="en-GB" sz="2400" b="1" u="sng" dirty="0"/>
              <a:t>Where do I live?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79739686"/>
              </p:ext>
            </p:extLst>
          </p:nvPr>
        </p:nvGraphicFramePr>
        <p:xfrm>
          <a:off x="518513" y="2182329"/>
          <a:ext cx="8168288" cy="2763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73146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56925" y="2683644"/>
            <a:ext cx="7587113" cy="1212783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3600" dirty="0" smtClean="0">
                <a:solidFill>
                  <a:prstClr val="white"/>
                </a:solidFill>
              </a:rPr>
              <a:t>Choosing a University</a:t>
            </a:r>
            <a:endParaRPr lang="en-GB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98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Choosing a university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74700" y="2239963"/>
            <a:ext cx="8369300" cy="436245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400" dirty="0" smtClean="0"/>
              <a:t>How many universities are there to choose from in the UK? </a:t>
            </a:r>
          </a:p>
          <a:p>
            <a:pPr marL="457200" indent="-457200">
              <a:buAutoNum type="alphaUcPeriod"/>
            </a:pPr>
            <a:r>
              <a:rPr lang="en-GB" sz="2400" dirty="0" smtClean="0"/>
              <a:t>75</a:t>
            </a:r>
          </a:p>
          <a:p>
            <a:pPr marL="457200" indent="-457200">
              <a:buAutoNum type="alphaUcPeriod"/>
            </a:pPr>
            <a:r>
              <a:rPr lang="en-GB" sz="2400" dirty="0" smtClean="0"/>
              <a:t>130</a:t>
            </a:r>
          </a:p>
          <a:p>
            <a:pPr marL="457200" indent="-457200">
              <a:buAutoNum type="alphaUcPeriod"/>
            </a:pPr>
            <a:r>
              <a:rPr lang="en-GB" sz="2400" dirty="0" smtClean="0"/>
              <a:t>165</a:t>
            </a:r>
            <a:endParaRPr lang="en-GB" sz="2400" dirty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9" name="Rectangular Callout 8"/>
          <p:cNvSpPr/>
          <p:nvPr/>
        </p:nvSpPr>
        <p:spPr>
          <a:xfrm>
            <a:off x="457200" y="1771374"/>
            <a:ext cx="1172817" cy="606287"/>
          </a:xfrm>
          <a:prstGeom prst="wedgeRectCallout">
            <a:avLst>
              <a:gd name="adj1" fmla="val -20833"/>
              <a:gd name="adj2" fmla="val 78893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Activity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25383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There are 165 institutions to choose from!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0" y="1457744"/>
            <a:ext cx="3376309" cy="1975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6" name="Picture 2" descr="About Us | Lancaster University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17"/>
          <a:stretch/>
        </p:blipFill>
        <p:spPr bwMode="auto">
          <a:xfrm>
            <a:off x="216638" y="3528291"/>
            <a:ext cx="3274708" cy="15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rtsmouth University Photos - Free &amp; Royalty-Free Stock Photos from  Dreamsti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86" y="5232997"/>
            <a:ext cx="2293466" cy="152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ello world! | City Sociolog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284" y="5247958"/>
            <a:ext cx="2743032" cy="151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he University of Sussex campus | Including the new Brighton… | Flick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341" y="3725687"/>
            <a:ext cx="2648923" cy="300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Oxford University students vote to ban red meat to fight climate chan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417" y="3691462"/>
            <a:ext cx="2635529" cy="148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Old College, University of Edinburgh | Robert Adam, 1789; Wi… | Flickr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5"/>
          <a:stretch/>
        </p:blipFill>
        <p:spPr bwMode="auto">
          <a:xfrm>
            <a:off x="3693285" y="1528387"/>
            <a:ext cx="2421189" cy="197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ardiff University, Wales, UK - License, download or print for £79.84 |  Photos | Picfai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926" y="1528387"/>
            <a:ext cx="2731761" cy="1941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5689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Think about…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Where do you </a:t>
            </a:r>
            <a:r>
              <a:rPr lang="en-GB" sz="2000" dirty="0"/>
              <a:t>want to be in the </a:t>
            </a:r>
            <a:r>
              <a:rPr lang="en-GB" sz="2000" dirty="0" smtClean="0"/>
              <a:t>country?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Do you want to be close to home or further away?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Do </a:t>
            </a:r>
            <a:r>
              <a:rPr lang="en-GB" sz="2000" dirty="0"/>
              <a:t>you want to be in a city, or more </a:t>
            </a:r>
            <a:r>
              <a:rPr lang="en-GB" sz="2000" dirty="0" smtClean="0"/>
              <a:t>rural area?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Location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5224927" y="1771375"/>
            <a:ext cx="3091170" cy="465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943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Think about…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Cost of living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Transport options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Accommodation options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Nightlife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Safety</a:t>
            </a:r>
          </a:p>
          <a:p>
            <a:pPr marL="285750" indent="-285750">
              <a:buFontTx/>
              <a:buChar char="-"/>
            </a:pPr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Location continued  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3819287" y="1917323"/>
            <a:ext cx="4978724" cy="366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258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university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464651" y="1458333"/>
            <a:ext cx="1301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Collegiate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7993" y="1458333"/>
            <a:ext cx="1301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Campus</a:t>
            </a:r>
            <a:endParaRPr lang="en-GB" sz="20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4890236" y="1956507"/>
            <a:ext cx="4426125" cy="2602513"/>
            <a:chOff x="86892" y="1956507"/>
            <a:chExt cx="4426125" cy="2602513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92" y="1956507"/>
              <a:ext cx="4057511" cy="23736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1933207" y="4297410"/>
              <a:ext cx="25798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i="1" dirty="0" smtClean="0"/>
                <a:t>Royal Holloway, University of London</a:t>
              </a:r>
              <a:endParaRPr lang="en-GB" sz="1100" i="1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378234" y="4497658"/>
            <a:ext cx="652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City</a:t>
            </a:r>
            <a:endParaRPr lang="en-GB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651" y="2026348"/>
            <a:ext cx="3954080" cy="22710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7651" y="4308784"/>
            <a:ext cx="16182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 smtClean="0"/>
              <a:t>Oxford University</a:t>
            </a:r>
            <a:endParaRPr lang="en-GB" sz="105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5870" y="4983148"/>
            <a:ext cx="5881816" cy="14969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12356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Facilities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22517853"/>
              </p:ext>
            </p:extLst>
          </p:nvPr>
        </p:nvGraphicFramePr>
        <p:xfrm>
          <a:off x="765048" y="1397000"/>
          <a:ext cx="7720584" cy="511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06891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434411" y="6513014"/>
            <a:ext cx="216000" cy="216000"/>
          </a:xfrm>
          <a:prstGeom prst="rect">
            <a:avLst/>
          </a:prstGeom>
        </p:spPr>
        <p:txBody>
          <a:bodyPr/>
          <a:lstStyle/>
          <a:p>
            <a:fld id="{6B49BB3D-90E4-C946-BCF9-8FBC622A1A06}" type="slidenum">
              <a:rPr lang="en-GB" smtClean="0"/>
              <a:t>2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399468"/>
              </p:ext>
            </p:extLst>
          </p:nvPr>
        </p:nvGraphicFramePr>
        <p:xfrm>
          <a:off x="1690255" y="1477820"/>
          <a:ext cx="5403272" cy="5137721"/>
        </p:xfrm>
        <a:graphic>
          <a:graphicData uri="http://schemas.openxmlformats.org/drawingml/2006/table">
            <a:tbl>
              <a:tblPr/>
              <a:tblGrid>
                <a:gridCol w="1812112"/>
                <a:gridCol w="1795580"/>
                <a:gridCol w="1795580"/>
              </a:tblGrid>
              <a:tr h="495907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Resources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A30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Additional Resources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A30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</a:rPr>
                        <a:t>Useful websites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A30"/>
                    </a:solidFill>
                  </a:tcPr>
                </a:tc>
              </a:tr>
              <a:tr h="614720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Student Pack (this document)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CC99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5 things to think about when choosing a course.</a:t>
                      </a: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CC99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UCAS—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Choosing an Undergraduate Course</a:t>
                      </a: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589695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Choosing a University and Course Presentation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CC99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5 things to think about when choosing a university.</a:t>
                      </a: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CC99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UCAS—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How to choose between undergraduate courses and unis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520375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Choosing a University and Course 10 Minute Video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 </a:t>
                      </a:r>
                      <a:r>
                        <a:rPr lang="en-GB" sz="80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Choosing a university and a course worksheet.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555632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Choosing a University and Course Narrated PowerPoint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 </a:t>
                      </a:r>
                      <a:r>
                        <a:rPr lang="en-GB" sz="80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Choosing your course activity.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520375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Choosing a Course in 60 Seconds.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 Pandemic Blog—exams and coursework during the pandemic.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520375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Choosing a University in 60 Seconds.</a:t>
                      </a: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 Pandemic Blog—Living in halls during lockdown.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44021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 </a:t>
                      </a:r>
                      <a:r>
                        <a:rPr lang="en-GB" sz="800" u="sng" kern="1400">
                          <a:ln>
                            <a:noFill/>
                          </a:ln>
                          <a:solidFill>
                            <a:srgbClr val="00FFCC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Kahoot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 Pandemic Blog—returning to university in the pandemic. 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44021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 Lily—My University Diaries.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  <a:tr h="440214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 Josephine—My First Year at University. </a:t>
                      </a:r>
                      <a:endParaRPr lang="en-GB" sz="7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FE4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8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GB" sz="7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443" marR="25443" marT="25443" marB="25443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B919D"/>
                    </a:solidFill>
                  </a:tcPr>
                </a:tc>
              </a:tr>
            </a:tbl>
          </a:graphicData>
        </a:graphic>
      </p:graphicFrame>
      <p:sp>
        <p:nvSpPr>
          <p:cNvPr id="10" name="Control 1"/>
          <p:cNvSpPr>
            <a:spLocks noChangeArrowheads="1" noChangeShapeType="1"/>
          </p:cNvSpPr>
          <p:nvPr/>
        </p:nvSpPr>
        <p:spPr bwMode="auto">
          <a:xfrm>
            <a:off x="1869405" y="5124879"/>
            <a:ext cx="7767508" cy="738615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Title 4"/>
          <p:cNvSpPr>
            <a:spLocks noGrp="1"/>
          </p:cNvSpPr>
          <p:nvPr>
            <p:ph type="title"/>
          </p:nvPr>
        </p:nvSpPr>
        <p:spPr>
          <a:xfrm>
            <a:off x="457200" y="381380"/>
            <a:ext cx="6546059" cy="922130"/>
          </a:xfrm>
        </p:spPr>
        <p:txBody>
          <a:bodyPr/>
          <a:lstStyle/>
          <a:p>
            <a:r>
              <a:rPr lang="en-GB" dirty="0" smtClean="0"/>
              <a:t>Resources: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44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56925" y="2683644"/>
            <a:ext cx="7587113" cy="1212783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3600" dirty="0" smtClean="0">
                <a:solidFill>
                  <a:prstClr val="white"/>
                </a:solidFill>
              </a:rPr>
              <a:t>Choosing a Course</a:t>
            </a:r>
            <a:endParaRPr lang="en-GB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009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684"/>
            <a:ext cx="3904974" cy="4363278"/>
          </a:xfrm>
        </p:spPr>
        <p:txBody>
          <a:bodyPr/>
          <a:lstStyle/>
          <a:p>
            <a:r>
              <a:rPr lang="en-GB" sz="2400" dirty="0" smtClean="0"/>
              <a:t>Remember – not every university offers every subject and the specific topics included in each course can vary greatly. </a:t>
            </a:r>
          </a:p>
          <a:p>
            <a:endParaRPr lang="en-GB" sz="2400" dirty="0"/>
          </a:p>
          <a:p>
            <a:r>
              <a:rPr lang="en-GB" sz="2400" dirty="0" smtClean="0"/>
              <a:t>There are over 50,000 courses on offer and the course you choose is just as important as the university.</a:t>
            </a:r>
            <a:endParaRPr lang="en-GB" sz="2400" dirty="0">
              <a:solidFill>
                <a:prstClr val="black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8329-C236-4761-BAB2-E66388BB3968}" type="slidenum">
              <a:rPr lang="en-GB" smtClean="0">
                <a:solidFill>
                  <a:prstClr val="white"/>
                </a:solidFill>
              </a:rPr>
              <a:pPr/>
              <a:t>21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Choosing a course</a:t>
            </a:r>
            <a:endParaRPr lang="en-GB" sz="2800" dirty="0"/>
          </a:p>
        </p:txBody>
      </p:sp>
      <p:pic>
        <p:nvPicPr>
          <p:cNvPr id="7" name="Content Placeholder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900" y="1916684"/>
            <a:ext cx="4025900" cy="407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7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Choosing a course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74700" y="2239963"/>
            <a:ext cx="7401376" cy="4362450"/>
          </a:xfrm>
        </p:spPr>
        <p:txBody>
          <a:bodyPr/>
          <a:lstStyle/>
          <a:p>
            <a:endParaRPr lang="en-GB" sz="6000" dirty="0" smtClean="0"/>
          </a:p>
          <a:p>
            <a:pPr algn="ctr"/>
            <a:r>
              <a:rPr lang="en-GB" sz="6000" b="1" dirty="0" smtClean="0"/>
              <a:t>Degree or not degree?</a:t>
            </a:r>
          </a:p>
          <a:p>
            <a:pPr algn="ctr"/>
            <a:endParaRPr lang="en-GB" sz="2400" b="1" dirty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9" name="Rectangular Callout 8"/>
          <p:cNvSpPr/>
          <p:nvPr/>
        </p:nvSpPr>
        <p:spPr>
          <a:xfrm>
            <a:off x="457200" y="1771374"/>
            <a:ext cx="1172817" cy="606287"/>
          </a:xfrm>
          <a:prstGeom prst="wedgeRectCallout">
            <a:avLst>
              <a:gd name="adj1" fmla="val -20833"/>
              <a:gd name="adj2" fmla="val 78893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Activity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46506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ke the Show! Recipes From The Great British Baking Show Are Available  Onl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249" y="1567725"/>
            <a:ext cx="5196616" cy="346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GB" dirty="0"/>
              <a:t>Degree or not degree?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7786" y="430696"/>
            <a:ext cx="1846214" cy="9221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52291" y="5031270"/>
            <a:ext cx="5051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2800" dirty="0" smtClean="0">
                <a:solidFill>
                  <a:prstClr val="black"/>
                </a:solidFill>
              </a:rPr>
              <a:t>Baking technology management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9500" y="63005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77827" y="5554490"/>
            <a:ext cx="3287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2800" dirty="0" smtClean="0">
                <a:solidFill>
                  <a:srgbClr val="00A648"/>
                </a:solidFill>
              </a:rPr>
              <a:t>London Southbank</a:t>
            </a:r>
            <a:endParaRPr lang="en-GB" sz="2800" dirty="0">
              <a:solidFill>
                <a:srgbClr val="00A648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1003559">
            <a:off x="2641694" y="3123753"/>
            <a:ext cx="3748045" cy="1200329"/>
          </a:xfrm>
          <a:prstGeom prst="rect">
            <a:avLst/>
          </a:prstGeom>
          <a:solidFill>
            <a:srgbClr val="FFFFFE">
              <a:alpha val="60000"/>
            </a:srgb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90000">
                      <a:srgbClr val="EB641E"/>
                    </a:gs>
                    <a:gs pos="24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/>
              </a:rPr>
              <a:t>Degree</a:t>
            </a:r>
            <a:endParaRPr lang="en-US" sz="7200" b="1" cap="none" spc="0" dirty="0">
              <a:ln w="12700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90000">
                    <a:srgbClr val="EB641E"/>
                  </a:gs>
                  <a:gs pos="24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68724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remier League: China Blacks Out Football Broadcasts in UK Row - Bloombe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981" y="1459985"/>
            <a:ext cx="6864453" cy="377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Degree or not degree?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839730" y="5235434"/>
            <a:ext cx="3464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2800" dirty="0" smtClean="0">
                <a:solidFill>
                  <a:prstClr val="black"/>
                </a:solidFill>
              </a:rPr>
              <a:t>Football management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2149" y="5758654"/>
            <a:ext cx="3412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2800" dirty="0" smtClean="0">
                <a:solidFill>
                  <a:srgbClr val="00A648"/>
                </a:solidFill>
              </a:rPr>
              <a:t>Southampton Solent</a:t>
            </a:r>
            <a:endParaRPr lang="en-GB" sz="2800" dirty="0">
              <a:solidFill>
                <a:srgbClr val="00A648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7786" y="430696"/>
            <a:ext cx="1846214" cy="92213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21003559">
            <a:off x="2641694" y="3123753"/>
            <a:ext cx="3748045" cy="1200329"/>
          </a:xfrm>
          <a:prstGeom prst="rect">
            <a:avLst/>
          </a:prstGeom>
          <a:solidFill>
            <a:srgbClr val="FFFFFE">
              <a:alpha val="60000"/>
            </a:srgb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9000">
                      <a:schemeClr val="accent1">
                        <a:lumMod val="45000"/>
                        <a:lumOff val="55000"/>
                      </a:schemeClr>
                    </a:gs>
                    <a:gs pos="90000">
                      <a:srgbClr val="EB641E"/>
                    </a:gs>
                    <a:gs pos="24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/>
              </a:rPr>
              <a:t>Degree</a:t>
            </a:r>
            <a:endParaRPr lang="en-US" sz="7200" b="1" cap="none" spc="0" dirty="0">
              <a:ln w="12700" cmpd="sng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9000">
                    <a:schemeClr val="accent1">
                      <a:lumMod val="45000"/>
                      <a:lumOff val="55000"/>
                    </a:schemeClr>
                  </a:gs>
                  <a:gs pos="90000">
                    <a:srgbClr val="EB641E"/>
                  </a:gs>
                  <a:gs pos="24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816721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yeglasses on pap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478" y="1425842"/>
            <a:ext cx="4623241" cy="346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Degree or not degree?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7472" y="4812522"/>
            <a:ext cx="319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2800" dirty="0" smtClean="0">
                <a:solidFill>
                  <a:prstClr val="black"/>
                </a:solidFill>
              </a:rPr>
              <a:t>Harry Potter studies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1359" y="5299527"/>
            <a:ext cx="5884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GB" sz="2400" dirty="0" smtClean="0">
                <a:solidFill>
                  <a:srgbClr val="00A648"/>
                </a:solidFill>
              </a:rPr>
              <a:t>Not a degree</a:t>
            </a:r>
          </a:p>
          <a:p>
            <a:pPr algn="ctr" defTabSz="914400"/>
            <a:r>
              <a:rPr lang="en-GB" sz="2400" dirty="0" smtClean="0">
                <a:solidFill>
                  <a:srgbClr val="00A648"/>
                </a:solidFill>
              </a:rPr>
              <a:t> – module in education, University of Durham</a:t>
            </a:r>
            <a:endParaRPr lang="en-GB" sz="2400" dirty="0">
              <a:solidFill>
                <a:srgbClr val="00A648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7786" y="430696"/>
            <a:ext cx="1846214" cy="92213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 rot="21003559">
            <a:off x="1871285" y="2938502"/>
            <a:ext cx="5025036" cy="1200329"/>
          </a:xfrm>
          <a:prstGeom prst="rect">
            <a:avLst/>
          </a:prstGeom>
          <a:solidFill>
            <a:srgbClr val="FFFFFE">
              <a:alpha val="60000"/>
            </a:srgb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2700" cmpd="sng">
                  <a:solidFill>
                    <a:srgbClr val="00A69E"/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9000">
                      <a:srgbClr val="2FFFF5"/>
                    </a:gs>
                    <a:gs pos="90000">
                      <a:srgbClr val="00A69E"/>
                    </a:gs>
                    <a:gs pos="24000">
                      <a:srgbClr val="5DFFF7"/>
                    </a:gs>
                  </a:gsLst>
                  <a:lin ang="5400000" scaled="1"/>
                </a:gradFill>
                <a:effectLst/>
              </a:rPr>
              <a:t>Not Degree</a:t>
            </a:r>
            <a:endParaRPr lang="en-US" sz="7200" b="1" cap="none" spc="0" dirty="0">
              <a:ln w="12700" cmpd="sng">
                <a:solidFill>
                  <a:srgbClr val="00A69E"/>
                </a:solidFill>
                <a:prstDash val="solid"/>
              </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9000">
                    <a:srgbClr val="2FFFF5"/>
                  </a:gs>
                  <a:gs pos="90000">
                    <a:srgbClr val="00A69E"/>
                  </a:gs>
                  <a:gs pos="24000">
                    <a:srgbClr val="5DFFF7"/>
                  </a:gs>
                </a:gsLst>
                <a:lin ang="5400000" scaled="1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97022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/>
              <a:t>What subject(s) are </a:t>
            </a:r>
            <a:r>
              <a:rPr lang="en-GB" sz="2000" dirty="0"/>
              <a:t>you passionate about</a:t>
            </a:r>
            <a:r>
              <a:rPr lang="en-GB" sz="2000" dirty="0" smtClean="0"/>
              <a:t>?</a:t>
            </a:r>
          </a:p>
          <a:p>
            <a:pPr>
              <a:spcBef>
                <a:spcPts val="600"/>
              </a:spcBef>
            </a:pPr>
            <a:endParaRPr lang="en-GB" sz="20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What areas in that subject do you enjoy the most and do your chosen universities offer you the chance to study that area</a:t>
            </a:r>
            <a:r>
              <a:rPr lang="en-GB" sz="2000" dirty="0" smtClean="0"/>
              <a:t>?</a:t>
            </a:r>
          </a:p>
          <a:p>
            <a:pPr>
              <a:spcBef>
                <a:spcPts val="600"/>
              </a:spcBef>
            </a:pPr>
            <a:endParaRPr lang="en-GB" sz="20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What career do you want to go into?</a:t>
            </a:r>
          </a:p>
          <a:p>
            <a:endParaRPr lang="en-GB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>
                <a:solidFill>
                  <a:prstClr val="white"/>
                </a:solidFill>
              </a:rPr>
              <a:pPr/>
              <a:t>26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Emotional considerations</a:t>
            </a:r>
            <a:endParaRPr lang="en-GB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352" y="1771650"/>
            <a:ext cx="2912995" cy="4364038"/>
          </a:xfrm>
        </p:spPr>
      </p:pic>
    </p:spTree>
    <p:extLst>
      <p:ext uri="{BB962C8B-B14F-4D97-AF65-F5344CB8AC3E}">
        <p14:creationId xmlns:p14="http://schemas.microsoft.com/office/powerpoint/2010/main" val="346318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/>
              <a:t>What </a:t>
            </a:r>
            <a:r>
              <a:rPr lang="en-GB" sz="2000" dirty="0"/>
              <a:t>are your strongest </a:t>
            </a:r>
            <a:r>
              <a:rPr lang="en-GB" sz="2000" dirty="0" smtClean="0"/>
              <a:t>subjects?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/>
              <a:t>Check the entry requirements – are they realistic?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 smtClean="0"/>
              <a:t>Does </a:t>
            </a:r>
            <a:r>
              <a:rPr lang="en-GB" sz="2000" dirty="0"/>
              <a:t>your course need to be accredited by a professional organisation for the career you want?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>
                <a:solidFill>
                  <a:prstClr val="white"/>
                </a:solidFill>
              </a:rPr>
              <a:pPr/>
              <a:t>27</a:t>
            </a:fld>
            <a:endParaRPr lang="en-GB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Practical considerations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352" y="1771650"/>
            <a:ext cx="2912995" cy="4364038"/>
          </a:xfrm>
        </p:spPr>
      </p:pic>
    </p:spTree>
    <p:extLst>
      <p:ext uri="{BB962C8B-B14F-4D97-AF65-F5344CB8AC3E}">
        <p14:creationId xmlns:p14="http://schemas.microsoft.com/office/powerpoint/2010/main" val="38919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How </a:t>
            </a:r>
            <a:r>
              <a:rPr lang="en-GB" sz="2000" dirty="0">
                <a:solidFill>
                  <a:prstClr val="black"/>
                </a:solidFill>
              </a:rPr>
              <a:t>long do </a:t>
            </a:r>
            <a:r>
              <a:rPr lang="en-GB" sz="2000" dirty="0" smtClean="0">
                <a:solidFill>
                  <a:prstClr val="black"/>
                </a:solidFill>
              </a:rPr>
              <a:t>you want </a:t>
            </a:r>
            <a:r>
              <a:rPr lang="en-GB" sz="2000" dirty="0">
                <a:solidFill>
                  <a:prstClr val="black"/>
                </a:solidFill>
              </a:rPr>
              <a:t>to study at </a:t>
            </a:r>
            <a:r>
              <a:rPr lang="en-GB" sz="2000" dirty="0" smtClean="0">
                <a:solidFill>
                  <a:prstClr val="black"/>
                </a:solidFill>
              </a:rPr>
              <a:t>University for </a:t>
            </a:r>
            <a:r>
              <a:rPr lang="en-GB" sz="2000" dirty="0">
                <a:solidFill>
                  <a:prstClr val="black"/>
                </a:solidFill>
              </a:rPr>
              <a:t>(3, 4, 5 years</a:t>
            </a:r>
            <a:r>
              <a:rPr lang="en-GB" sz="2000" dirty="0" smtClean="0">
                <a:solidFill>
                  <a:prstClr val="black"/>
                </a:solidFill>
              </a:rPr>
              <a:t>)?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Do I want to study at Undergraduate level or Masters level?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</a:rPr>
              <a:t>Do </a:t>
            </a:r>
            <a:r>
              <a:rPr lang="en-GB" sz="2000" dirty="0" smtClean="0">
                <a:solidFill>
                  <a:prstClr val="black"/>
                </a:solidFill>
              </a:rPr>
              <a:t>you </a:t>
            </a:r>
            <a:r>
              <a:rPr lang="en-GB" sz="2000" dirty="0">
                <a:solidFill>
                  <a:prstClr val="black"/>
                </a:solidFill>
              </a:rPr>
              <a:t>want to be able to study abroad for a year, or work in industry for a </a:t>
            </a:r>
            <a:r>
              <a:rPr lang="en-GB" sz="2000" dirty="0" smtClean="0">
                <a:solidFill>
                  <a:prstClr val="black"/>
                </a:solidFill>
              </a:rPr>
              <a:t>year?</a:t>
            </a:r>
            <a:endParaRPr lang="en-GB" sz="20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prstClr val="black"/>
                </a:solidFill>
              </a:rPr>
              <a:t>Do you want </a:t>
            </a:r>
            <a:r>
              <a:rPr lang="en-GB" sz="2000" dirty="0">
                <a:solidFill>
                  <a:prstClr val="black"/>
                </a:solidFill>
              </a:rPr>
              <a:t>to study one subject (single honours) or two (joint </a:t>
            </a:r>
            <a:r>
              <a:rPr lang="en-GB" sz="2000" dirty="0" smtClean="0">
                <a:solidFill>
                  <a:prstClr val="black"/>
                </a:solidFill>
              </a:rPr>
              <a:t>honours or major/minor)?</a:t>
            </a:r>
            <a:endParaRPr lang="en-GB" sz="2000" dirty="0">
              <a:solidFill>
                <a:prstClr val="black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8329-C236-4761-BAB2-E66388BB3968}" type="slidenum">
              <a:rPr lang="en-GB" smtClean="0">
                <a:solidFill>
                  <a:prstClr val="white"/>
                </a:solidFill>
              </a:rPr>
              <a:pPr/>
              <a:t>28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Further considerations</a:t>
            </a:r>
            <a:endParaRPr lang="en-GB" sz="2800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716" y="1771650"/>
            <a:ext cx="2904267" cy="4364038"/>
          </a:xfrm>
        </p:spPr>
      </p:pic>
    </p:spTree>
    <p:extLst>
      <p:ext uri="{BB962C8B-B14F-4D97-AF65-F5344CB8AC3E}">
        <p14:creationId xmlns:p14="http://schemas.microsoft.com/office/powerpoint/2010/main" val="334279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2170"/>
          <a:stretch/>
        </p:blipFill>
        <p:spPr>
          <a:xfrm>
            <a:off x="685800" y="1609645"/>
            <a:ext cx="8208000" cy="38748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4715" y="2854726"/>
            <a:ext cx="1484791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350" dirty="0"/>
              <a:t>English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8171" y="594803"/>
            <a:ext cx="3710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Choosing a course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01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26623"/>
            <a:ext cx="4303643" cy="436327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What is university all about? 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Choosing the right university for you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Choosing the right course for you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Next steps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Q&amp;A session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3</a:t>
            </a:fld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716" y="1771650"/>
            <a:ext cx="2904267" cy="4364038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Today’s session:</a:t>
            </a:r>
          </a:p>
        </p:txBody>
      </p:sp>
    </p:spTree>
    <p:extLst>
      <p:ext uri="{BB962C8B-B14F-4D97-AF65-F5344CB8AC3E}">
        <p14:creationId xmlns:p14="http://schemas.microsoft.com/office/powerpoint/2010/main" val="34528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en-GB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51530" y="3171971"/>
            <a:ext cx="1833513" cy="444345"/>
          </a:xfrm>
        </p:spPr>
        <p:txBody>
          <a:bodyPr/>
          <a:lstStyle/>
          <a:p>
            <a:r>
              <a:rPr lang="en-GB" dirty="0" smtClean="0"/>
              <a:t>English &amp; Drama</a:t>
            </a:r>
            <a:endParaRPr lang="en-GB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743959" y="3229760"/>
            <a:ext cx="1932495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Education</a:t>
            </a:r>
            <a:endParaRPr lang="en-GB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258129" y="3991609"/>
            <a:ext cx="756573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</a:t>
            </a:r>
            <a:endParaRPr lang="en-GB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1055803" y="4667887"/>
            <a:ext cx="2521670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Creative Writing</a:t>
            </a:r>
            <a:endParaRPr lang="en-GB" dirty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5354426" y="5698379"/>
            <a:ext cx="2829826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American Literature</a:t>
            </a:r>
            <a:endParaRPr lang="en-GB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6991761" y="2095030"/>
            <a:ext cx="1833513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Music</a:t>
            </a:r>
            <a:endParaRPr lang="en-GB" dirty="0"/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731719" y="5698379"/>
            <a:ext cx="2290714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Anthropology</a:t>
            </a:r>
            <a:endParaRPr lang="en-GB" dirty="0"/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731719" y="2095030"/>
            <a:ext cx="1833513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French</a:t>
            </a:r>
            <a:endParaRPr lang="en-GB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5711713" y="4706029"/>
            <a:ext cx="2574448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&amp; German</a:t>
            </a:r>
            <a:endParaRPr lang="en-GB" dirty="0"/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3676454" y="2401677"/>
            <a:ext cx="1781665" cy="4443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2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88" indent="0" algn="l" defTabSz="457200" rtl="0" eaLnBrk="1" latinLnBrk="0" hangingPunct="1">
              <a:spcBef>
                <a:spcPts val="1200"/>
              </a:spcBef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English Literature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00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75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university degrees</a:t>
            </a:r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74008510"/>
              </p:ext>
            </p:extLst>
          </p:nvPr>
        </p:nvGraphicFramePr>
        <p:xfrm>
          <a:off x="457200" y="2062462"/>
          <a:ext cx="8369808" cy="363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174596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university degrees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011680" y="3026664"/>
            <a:ext cx="6025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Psychology BSc (Hons)</a:t>
            </a:r>
            <a:endParaRPr lang="en-GB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2092077" y="4426651"/>
            <a:ext cx="2258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DA5120"/>
                </a:solidFill>
              </a:rPr>
              <a:t>Name of the subject(s)</a:t>
            </a:r>
            <a:endParaRPr lang="en-GB" sz="2400" b="1" dirty="0">
              <a:solidFill>
                <a:srgbClr val="DA512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3168" y="4426652"/>
            <a:ext cx="2258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DA5120"/>
                </a:solidFill>
              </a:rPr>
              <a:t>Level and type of qualification </a:t>
            </a:r>
            <a:endParaRPr lang="en-GB" sz="2400" b="1" dirty="0">
              <a:solidFill>
                <a:srgbClr val="DA512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9496" y="1641838"/>
            <a:ext cx="1552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DA5120"/>
                </a:solidFill>
              </a:rPr>
              <a:t>Bachelor of Science </a:t>
            </a:r>
            <a:endParaRPr lang="en-GB" b="1" dirty="0">
              <a:solidFill>
                <a:srgbClr val="DA512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2438" y="1641838"/>
            <a:ext cx="1552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DA5120"/>
                </a:solidFill>
              </a:rPr>
              <a:t>Honours Degree </a:t>
            </a:r>
            <a:endParaRPr lang="en-GB" b="1" dirty="0">
              <a:solidFill>
                <a:srgbClr val="DA5120"/>
              </a:solidFill>
            </a:endParaRPr>
          </a:p>
        </p:txBody>
      </p:sp>
      <p:sp>
        <p:nvSpPr>
          <p:cNvPr id="13" name="Right Brace 12"/>
          <p:cNvSpPr/>
          <p:nvPr/>
        </p:nvSpPr>
        <p:spPr>
          <a:xfrm rot="5400000">
            <a:off x="5536117" y="3005607"/>
            <a:ext cx="502920" cy="214998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Brace 13"/>
          <p:cNvSpPr/>
          <p:nvPr/>
        </p:nvSpPr>
        <p:spPr>
          <a:xfrm rot="5400000">
            <a:off x="2969901" y="2989894"/>
            <a:ext cx="502920" cy="210846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4932052" y="2344895"/>
            <a:ext cx="193922" cy="75879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357366" y="2344895"/>
            <a:ext cx="381762" cy="7587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717836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 Tips </a:t>
            </a:r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81635810"/>
              </p:ext>
            </p:extLst>
          </p:nvPr>
        </p:nvGraphicFramePr>
        <p:xfrm>
          <a:off x="847344" y="1303510"/>
          <a:ext cx="7546848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52501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56925" y="2683644"/>
            <a:ext cx="7587113" cy="1212783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3600" dirty="0" smtClean="0">
                <a:solidFill>
                  <a:prstClr val="white"/>
                </a:solidFill>
              </a:rPr>
              <a:t>New Steps</a:t>
            </a:r>
            <a:endParaRPr lang="en-GB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422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UCAS Process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35</a:t>
            </a:fld>
            <a:endParaRPr lang="en-GB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/>
          </p:nvPr>
        </p:nvGraphicFramePr>
        <p:xfrm>
          <a:off x="576262" y="1593803"/>
          <a:ext cx="7991475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46688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Step 1: Reflect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764376"/>
            <a:ext cx="3905250" cy="4362450"/>
          </a:xfrm>
        </p:spPr>
        <p:txBody>
          <a:bodyPr/>
          <a:lstStyle/>
          <a:p>
            <a:r>
              <a:rPr lang="en-GB" sz="2800" dirty="0" smtClean="0"/>
              <a:t>Take some time to reflect on the subjects that you are interested in, what you want to do in the future, and what is important to you in a university.</a:t>
            </a:r>
          </a:p>
          <a:p>
            <a:endParaRPr lang="en-GB" sz="2800" dirty="0"/>
          </a:p>
          <a:p>
            <a:r>
              <a:rPr lang="en-GB" sz="2800" dirty="0" smtClean="0"/>
              <a:t>Remember, this is a very personal choice. 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990309" y="1773728"/>
            <a:ext cx="4025900" cy="43640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There are some great resources you can use including: </a:t>
            </a:r>
          </a:p>
          <a:p>
            <a:r>
              <a:rPr lang="en-GB" dirty="0">
                <a:hlinkClick r:id="rId2"/>
              </a:rPr>
              <a:t>https://www.theuniguide.co.uk/a-level-explorer</a:t>
            </a:r>
            <a:endParaRPr lang="en-GB" dirty="0"/>
          </a:p>
          <a:p>
            <a:r>
              <a:rPr lang="en-GB" dirty="0">
                <a:hlinkClick r:id="rId3"/>
              </a:rPr>
              <a:t>https://www.ucas.com/careers/buzz-quiz</a:t>
            </a:r>
            <a:endParaRPr lang="en-GB" dirty="0"/>
          </a:p>
          <a:p>
            <a:r>
              <a:rPr lang="en-GB" dirty="0">
                <a:hlinkClick r:id="rId4"/>
              </a:rPr>
              <a:t>https://www.ucas.com/explore/subjects</a:t>
            </a:r>
            <a:endParaRPr lang="en-GB" dirty="0"/>
          </a:p>
          <a:p>
            <a:r>
              <a:rPr lang="en-GB" dirty="0">
                <a:hlinkClick r:id="rId5"/>
              </a:rPr>
              <a:t>https://www.theuniguide.co.uk/advice/student-life/which-student-city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926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00"/>
    </mc:Choice>
    <mc:Fallback xmlns="">
      <p:transition spd="slow" advTm="108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2061621367"/>
              </p:ext>
            </p:extLst>
          </p:nvPr>
        </p:nvGraphicFramePr>
        <p:xfrm>
          <a:off x="457200" y="1555750"/>
          <a:ext cx="8229600" cy="447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Step 2: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97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00"/>
    </mc:Choice>
    <mc:Fallback xmlns="">
      <p:transition spd="slow" advTm="108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1C5632B-742E-46F6-88C7-B16E87AB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38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D46FA7-90D5-4951-8CBC-640FB0CCC0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8133" y="3585496"/>
            <a:ext cx="4025900" cy="436395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sz="1600" dirty="0"/>
              <a:t>“…is the official site that allows you to search for and compare data and information on university and college courses from across the UK.”</a:t>
            </a:r>
          </a:p>
          <a:p>
            <a:pPr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Data is drawn from national surveys of students and information collected from providers of higher education.  </a:t>
            </a:r>
          </a:p>
          <a:p>
            <a:pPr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Student views from the National Student Survey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495651F4-E76F-4591-8198-162E26BA5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to look</a:t>
            </a:r>
            <a:endParaRPr lang="en-GB" dirty="0"/>
          </a:p>
        </p:txBody>
      </p:sp>
      <p:pic>
        <p:nvPicPr>
          <p:cNvPr id="2052" name="Picture 4" descr="Image result for unistats logo">
            <a:extLst>
              <a:ext uri="{FF2B5EF4-FFF2-40B4-BE49-F238E27FC236}">
                <a16:creationId xmlns:a16="http://schemas.microsoft.com/office/drawing/2014/main" xmlns="" id="{8C908811-DFAD-4AF1-B812-5AAEB6E00C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966" y="4809708"/>
            <a:ext cx="2578950" cy="170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FC5A89A-8C36-486A-BFEF-01C962B80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39" y="1557636"/>
            <a:ext cx="3383999" cy="169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ED00082-13FE-4660-958E-E0263D604F43}"/>
              </a:ext>
            </a:extLst>
          </p:cNvPr>
          <p:cNvSpPr txBox="1"/>
          <p:nvPr/>
        </p:nvSpPr>
        <p:spPr>
          <a:xfrm>
            <a:off x="5184945" y="1956974"/>
            <a:ext cx="36366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GB" sz="1600" dirty="0"/>
              <a:t>Graduate destinations and salary from the Destinations of Leavers from Higher Education (DLHE) survey</a:t>
            </a:r>
          </a:p>
          <a:p>
            <a:pPr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The percentage of students continuing on the course after a year</a:t>
            </a:r>
          </a:p>
          <a:p>
            <a:pPr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The tariff points held by students who have entered the course previously</a:t>
            </a:r>
          </a:p>
          <a:p>
            <a:pPr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Accreditation or professional recognition of the course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prospectuses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628775"/>
            <a:ext cx="8229600" cy="4364038"/>
          </a:xfrm>
        </p:spPr>
        <p:txBody>
          <a:bodyPr/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Course </a:t>
            </a:r>
            <a:r>
              <a:rPr lang="en-GB" sz="1800" dirty="0"/>
              <a:t>Modules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Entry Requirements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If the course is </a:t>
            </a:r>
            <a:r>
              <a:rPr lang="en-GB" sz="1800" dirty="0" smtClean="0"/>
              <a:t>accredited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Accommodation </a:t>
            </a:r>
            <a:r>
              <a:rPr lang="en-GB" sz="1800" dirty="0"/>
              <a:t>options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dirty="0"/>
              <a:t>Extra </a:t>
            </a:r>
            <a:r>
              <a:rPr lang="en-GB" sz="1800" dirty="0" smtClean="0"/>
              <a:t>curricular choices</a:t>
            </a:r>
          </a:p>
          <a:p>
            <a:pPr marL="457200" lvl="1"/>
            <a:endParaRPr lang="en-GB" dirty="0"/>
          </a:p>
          <a:p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418" y="3999738"/>
            <a:ext cx="1518601" cy="216400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216" y="1750222"/>
            <a:ext cx="1535436" cy="19720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962" y="4039429"/>
            <a:ext cx="1507649" cy="212484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769" y="1671121"/>
            <a:ext cx="1507649" cy="21302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999" y="1631012"/>
            <a:ext cx="1535437" cy="21879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49" y="4065430"/>
            <a:ext cx="1535437" cy="207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3345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56925" y="2683644"/>
            <a:ext cx="7587113" cy="1212783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3600" dirty="0" smtClean="0">
                <a:solidFill>
                  <a:prstClr val="white"/>
                </a:solidFill>
              </a:rPr>
              <a:t>What is university all about?</a:t>
            </a:r>
            <a:endParaRPr lang="en-GB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0151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3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345708267"/>
              </p:ext>
            </p:extLst>
          </p:nvPr>
        </p:nvGraphicFramePr>
        <p:xfrm>
          <a:off x="457200" y="1555750"/>
          <a:ext cx="8229600" cy="447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Step 3: Create a shortlist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7165071" y="5668748"/>
            <a:ext cx="1635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Shortlisted universities</a:t>
            </a:r>
            <a:endParaRPr lang="en-GB" sz="24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4062548" y="3086008"/>
            <a:ext cx="3688081" cy="2548438"/>
            <a:chOff x="4062548" y="3086008"/>
            <a:chExt cx="3688081" cy="2548438"/>
          </a:xfrm>
        </p:grpSpPr>
        <p:sp>
          <p:nvSpPr>
            <p:cNvPr id="14" name="Arc 13"/>
            <p:cNvSpPr/>
            <p:nvPr/>
          </p:nvSpPr>
          <p:spPr>
            <a:xfrm>
              <a:off x="4062548" y="3432540"/>
              <a:ext cx="657498" cy="45719"/>
            </a:xfrm>
            <a:prstGeom prst="arc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Arc 14"/>
            <p:cNvSpPr/>
            <p:nvPr/>
          </p:nvSpPr>
          <p:spPr>
            <a:xfrm rot="6684234">
              <a:off x="4317389" y="3357488"/>
              <a:ext cx="690931" cy="147972"/>
            </a:xfrm>
            <a:prstGeom prst="arc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 flipV="1">
              <a:off x="4543427" y="3571877"/>
              <a:ext cx="3207202" cy="2062569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2221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type="chart" sz="quarter" idx="11"/>
            <p:extLst>
              <p:ext uri="{D42A27DB-BD31-4B8C-83A1-F6EECF244321}">
                <p14:modId xmlns:p14="http://schemas.microsoft.com/office/powerpoint/2010/main" val="3499963957"/>
              </p:ext>
            </p:extLst>
          </p:nvPr>
        </p:nvGraphicFramePr>
        <p:xfrm>
          <a:off x="457200" y="1555750"/>
          <a:ext cx="8229600" cy="447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Step 4: Explore your shortlisted choices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229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000"/>
    </mc:Choice>
    <mc:Fallback xmlns="">
      <p:transition spd="slow" advTm="108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Most taster courses include lectures, discussions, and tutorial sessions.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Give </a:t>
            </a:r>
            <a:r>
              <a:rPr lang="en-GB" dirty="0"/>
              <a:t>you the chance to </a:t>
            </a:r>
            <a:r>
              <a:rPr lang="en-GB" dirty="0" smtClean="0"/>
              <a:t>talk to departmental staff and use the </a:t>
            </a:r>
            <a:r>
              <a:rPr lang="en-GB" dirty="0"/>
              <a:t>facilities.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Give you an important </a:t>
            </a:r>
            <a:r>
              <a:rPr lang="en-GB" dirty="0"/>
              <a:t>insight into how the university </a:t>
            </a:r>
            <a:r>
              <a:rPr lang="en-GB" dirty="0" smtClean="0"/>
              <a:t>works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Can even be used in </a:t>
            </a:r>
            <a:r>
              <a:rPr lang="en-GB" dirty="0"/>
              <a:t>your personal statement.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42</a:t>
            </a:fld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91" y="1771650"/>
            <a:ext cx="2906517" cy="436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Taster days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1552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Think about…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What </a:t>
            </a:r>
            <a:r>
              <a:rPr lang="en-GB" dirty="0"/>
              <a:t>departments do you want to visit &amp; what are their entry requirements</a:t>
            </a:r>
            <a:r>
              <a:rPr lang="en-GB" dirty="0" smtClean="0"/>
              <a:t>?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are </a:t>
            </a:r>
            <a:r>
              <a:rPr lang="en-GB" dirty="0" smtClean="0"/>
              <a:t>the </a:t>
            </a:r>
            <a:r>
              <a:rPr lang="en-GB" dirty="0"/>
              <a:t>league tables suggesting &amp; student satisfaction ratings saying</a:t>
            </a:r>
            <a:r>
              <a:rPr lang="en-GB" dirty="0" smtClean="0"/>
              <a:t>?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the facilities meet your expectations</a:t>
            </a:r>
            <a:r>
              <a:rPr lang="en-GB" dirty="0" smtClean="0"/>
              <a:t>?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What is the surrounding area like? 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 smtClean="0"/>
              <a:t>Trust your instincts!</a:t>
            </a:r>
            <a:endParaRPr lang="en-GB" dirty="0"/>
          </a:p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43</a:t>
            </a:fld>
            <a:endParaRPr lang="en-GB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534" y="1771650"/>
            <a:ext cx="2908631" cy="436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days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45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Step 5: Apply!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44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81354" y="1678075"/>
            <a:ext cx="8531050" cy="401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grpSp>
        <p:nvGrpSpPr>
          <p:cNvPr id="7" name="Group 6"/>
          <p:cNvGrpSpPr/>
          <p:nvPr/>
        </p:nvGrpSpPr>
        <p:grpSpPr>
          <a:xfrm>
            <a:off x="514439" y="1749353"/>
            <a:ext cx="8320753" cy="4555093"/>
            <a:chOff x="405926" y="1384425"/>
            <a:chExt cx="8320753" cy="4555093"/>
          </a:xfrm>
        </p:grpSpPr>
        <p:sp>
          <p:nvSpPr>
            <p:cNvPr id="8" name="TextBox 7"/>
            <p:cNvSpPr txBox="1"/>
            <p:nvPr/>
          </p:nvSpPr>
          <p:spPr>
            <a:xfrm>
              <a:off x="451503" y="1384425"/>
              <a:ext cx="8252388" cy="4555093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en-GB" sz="2400" b="1" dirty="0" smtClean="0"/>
                <a:t>You can have a maximum of 5 choices with UCAS</a:t>
              </a:r>
            </a:p>
            <a:p>
              <a:endParaRPr lang="en-GB" sz="2400" dirty="0"/>
            </a:p>
            <a:p>
              <a:r>
                <a:rPr lang="en-GB" sz="2400" dirty="0" smtClean="0"/>
                <a:t>These choices can be at 5 individual institutions </a:t>
              </a:r>
              <a:r>
                <a:rPr lang="en-GB" sz="2400" b="1" dirty="0" smtClean="0"/>
                <a:t>or</a:t>
              </a:r>
              <a:r>
                <a:rPr lang="en-GB" sz="2400" dirty="0" smtClean="0"/>
                <a:t> can include multiple choices at the same institution. </a:t>
              </a:r>
            </a:p>
            <a:p>
              <a:pPr>
                <a:spcBef>
                  <a:spcPts val="1200"/>
                </a:spcBef>
              </a:pPr>
              <a:r>
                <a:rPr lang="en-GB" sz="2400" dirty="0" smtClean="0"/>
                <a:t>                </a:t>
              </a:r>
              <a:r>
                <a:rPr lang="en-GB" sz="2400" b="1" dirty="0" smtClean="0"/>
                <a:t>Option 1</a:t>
              </a:r>
              <a:r>
                <a:rPr lang="en-GB" sz="2400" dirty="0" smtClean="0"/>
                <a:t>								  </a:t>
              </a:r>
              <a:r>
                <a:rPr lang="en-GB" sz="2400" b="1" dirty="0" smtClean="0"/>
                <a:t>Option2</a:t>
              </a:r>
            </a:p>
            <a:p>
              <a:pPr>
                <a:spcBef>
                  <a:spcPts val="1200"/>
                </a:spcBef>
              </a:pPr>
              <a:endParaRPr lang="en-GB" sz="2400" dirty="0"/>
            </a:p>
            <a:p>
              <a:endParaRPr lang="en-GB" dirty="0" smtClean="0"/>
            </a:p>
            <a:p>
              <a:pPr algn="ctr"/>
              <a:endParaRPr lang="en-GB" dirty="0" smtClean="0"/>
            </a:p>
            <a:p>
              <a:pPr algn="ctr"/>
              <a:endParaRPr lang="en-GB" dirty="0" smtClean="0"/>
            </a:p>
            <a:p>
              <a:endParaRPr lang="en-GB" dirty="0"/>
            </a:p>
            <a:p>
              <a:endParaRPr lang="en-GB" dirty="0" smtClean="0"/>
            </a:p>
            <a:p>
              <a:endParaRPr lang="en-GB" dirty="0"/>
            </a:p>
            <a:p>
              <a:endParaRPr lang="en-GB" dirty="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05926" y="3495065"/>
              <a:ext cx="8320753" cy="1520190"/>
              <a:chOff x="394532" y="3341440"/>
              <a:chExt cx="8320753" cy="1520190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394532" y="3341440"/>
                <a:ext cx="3684742" cy="1520190"/>
              </a:xfrm>
              <a:prstGeom prst="roundRect">
                <a:avLst>
                  <a:gd name="adj" fmla="val 5042"/>
                </a:avLst>
              </a:prstGeom>
              <a:noFill/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numCol="1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GB" dirty="0"/>
                  <a:t>History at Royal Holloway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/>
                  <a:t>History at Queen Mary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/>
                  <a:t>History at Kings College London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/>
                  <a:t>History at </a:t>
                </a:r>
                <a:r>
                  <a:rPr lang="en-GB" dirty="0" smtClean="0"/>
                  <a:t>Kingston </a:t>
                </a:r>
                <a:r>
                  <a:rPr lang="en-GB" dirty="0"/>
                  <a:t>University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 smtClean="0"/>
                  <a:t>History </a:t>
                </a:r>
                <a:r>
                  <a:rPr lang="en-GB" dirty="0"/>
                  <a:t>at Brunel </a:t>
                </a:r>
                <a:r>
                  <a:rPr lang="en-GB" dirty="0" smtClean="0"/>
                  <a:t>University</a:t>
                </a:r>
                <a:endParaRPr lang="en-GB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726759" y="3355727"/>
                <a:ext cx="3988526" cy="1505903"/>
              </a:xfrm>
              <a:prstGeom prst="roundRect">
                <a:avLst>
                  <a:gd name="adj" fmla="val 4553"/>
                </a:avLst>
              </a:prstGeom>
              <a:noFill/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numCol="1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en-GB" dirty="0">
                    <a:solidFill>
                      <a:schemeClr val="accent1"/>
                    </a:solidFill>
                  </a:rPr>
                  <a:t>History at Royal Holloway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 smtClean="0">
                    <a:solidFill>
                      <a:schemeClr val="accent1"/>
                    </a:solidFill>
                  </a:rPr>
                  <a:t>Ancient History </a:t>
                </a:r>
                <a:r>
                  <a:rPr lang="en-GB" dirty="0">
                    <a:solidFill>
                      <a:schemeClr val="accent1"/>
                    </a:solidFill>
                  </a:rPr>
                  <a:t>at </a:t>
                </a:r>
                <a:r>
                  <a:rPr lang="en-GB" dirty="0" smtClean="0">
                    <a:solidFill>
                      <a:schemeClr val="accent1"/>
                    </a:solidFill>
                  </a:rPr>
                  <a:t>Royal Holloway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 smtClean="0">
                    <a:solidFill>
                      <a:schemeClr val="accent1"/>
                    </a:solidFill>
                  </a:rPr>
                  <a:t>Classics at Royal Holloway</a:t>
                </a:r>
                <a:endParaRPr lang="en-GB" dirty="0">
                  <a:solidFill>
                    <a:schemeClr val="accent1"/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/>
                  <a:t>History </a:t>
                </a:r>
                <a:r>
                  <a:rPr lang="en-GB" dirty="0" smtClean="0"/>
                  <a:t>at Queen Mary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GB" dirty="0" smtClean="0"/>
                  <a:t>History </a:t>
                </a:r>
                <a:r>
                  <a:rPr lang="en-GB" dirty="0"/>
                  <a:t>at Kings College </a:t>
                </a:r>
                <a:r>
                  <a:rPr lang="en-GB" dirty="0" smtClean="0"/>
                  <a:t>London</a:t>
                </a:r>
                <a:endParaRPr lang="en-GB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125503" y="3739347"/>
                <a:ext cx="8360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/>
                  <a:t>OR</a:t>
                </a:r>
                <a:endParaRPr lang="en-GB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57739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Preparing for UCAS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pPr/>
              <a:t>45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751882"/>
            <a:ext cx="2412000" cy="187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24A4F"/>
                </a:solidFill>
              </a:rPr>
              <a:t>Go to…</a:t>
            </a:r>
            <a:endParaRPr lang="en-GB" sz="2000" b="1" dirty="0" smtClean="0">
              <a:solidFill>
                <a:schemeClr val="bg1"/>
              </a:solidFill>
            </a:endParaRPr>
          </a:p>
          <a:p>
            <a:r>
              <a:rPr lang="en-GB" sz="2000" u="sng" dirty="0" smtClean="0">
                <a:solidFill>
                  <a:schemeClr val="bg1"/>
                </a:solidFill>
              </a:rPr>
              <a:t>www.ucas.com</a:t>
            </a:r>
            <a:r>
              <a:rPr lang="en-GB" sz="2000" dirty="0" smtClean="0">
                <a:solidFill>
                  <a:schemeClr val="bg1"/>
                </a:solidFill>
              </a:rPr>
              <a:t> to locate courses</a:t>
            </a:r>
            <a:endParaRPr lang="en-GB" sz="2000" b="1" dirty="0" smtClean="0">
              <a:solidFill>
                <a:schemeClr val="bg1"/>
              </a:solidFill>
            </a:endParaRPr>
          </a:p>
          <a:p>
            <a:endParaRPr lang="en-GB" b="1" dirty="0" smtClean="0">
              <a:solidFill>
                <a:srgbClr val="424A4F"/>
              </a:solidFill>
            </a:endParaRPr>
          </a:p>
          <a:p>
            <a:endParaRPr lang="en-GB" b="1" dirty="0">
              <a:solidFill>
                <a:srgbClr val="424A4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0280" y="1749448"/>
            <a:ext cx="2412000" cy="1872000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accent1"/>
                </a:solidFill>
              </a:rPr>
              <a:t>Attend…</a:t>
            </a:r>
            <a:endParaRPr lang="en-GB" sz="2000" b="1" dirty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Open Days and get a feel for the university in person</a:t>
            </a:r>
            <a:endParaRPr lang="en-GB" sz="2000" dirty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412" y="4091470"/>
            <a:ext cx="2483348" cy="1872000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EB641E"/>
                </a:solidFill>
              </a:rPr>
              <a:t>Make…</a:t>
            </a:r>
            <a:endParaRPr lang="en-GB" sz="2000" b="1" dirty="0">
              <a:solidFill>
                <a:srgbClr val="EB641E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a shortlist of five universities you </a:t>
            </a:r>
            <a:r>
              <a:rPr lang="en-GB" sz="2000" u="sng" dirty="0" smtClean="0">
                <a:solidFill>
                  <a:schemeClr val="bg1"/>
                </a:solidFill>
              </a:rPr>
              <a:t>would</a:t>
            </a:r>
            <a:r>
              <a:rPr lang="en-GB" sz="2000" dirty="0" smtClean="0">
                <a:solidFill>
                  <a:schemeClr val="bg1"/>
                </a:solidFill>
              </a:rPr>
              <a:t> like to go to</a:t>
            </a:r>
          </a:p>
          <a:p>
            <a:endParaRPr lang="en-GB" b="1" u="sng" dirty="0">
              <a:solidFill>
                <a:srgbClr val="424A4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4800" y="1751882"/>
            <a:ext cx="2412000" cy="1872000"/>
          </a:xfrm>
          <a:prstGeom prst="rect">
            <a:avLst/>
          </a:prstGeom>
          <a:solidFill>
            <a:srgbClr val="EB641E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24A4F"/>
                </a:solidFill>
              </a:rPr>
              <a:t>Get…</a:t>
            </a:r>
            <a:endParaRPr lang="en-GB" sz="2000" b="1" dirty="0">
              <a:solidFill>
                <a:srgbClr val="424A4F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prospectuses for different universities and read them</a:t>
            </a:r>
            <a:endParaRPr lang="en-GB" sz="2000" dirty="0">
              <a:solidFill>
                <a:schemeClr val="bg1"/>
              </a:solidFill>
            </a:endParaRPr>
          </a:p>
          <a:p>
            <a:endParaRPr lang="en-GB" sz="2000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0280" y="4054070"/>
            <a:ext cx="2412000" cy="187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424A4F"/>
                </a:solidFill>
              </a:rPr>
              <a:t>Read…</a:t>
            </a:r>
            <a:endParaRPr lang="en-GB" sz="2000" b="1" dirty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alternative reviews, such as The Student Room or </a:t>
            </a:r>
            <a:r>
              <a:rPr lang="en-GB" sz="2000" u="sng" dirty="0" smtClean="0">
                <a:solidFill>
                  <a:schemeClr val="bg1"/>
                </a:solidFill>
              </a:rPr>
              <a:t>www.push.co.uk</a:t>
            </a:r>
            <a:endParaRPr lang="en-GB" b="1" u="sng" dirty="0">
              <a:solidFill>
                <a:srgbClr val="424A4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74800" y="4054071"/>
            <a:ext cx="2412000" cy="1872000"/>
          </a:xfrm>
          <a:prstGeom prst="rect">
            <a:avLst/>
          </a:prstGeom>
          <a:solidFill>
            <a:srgbClr val="424A4F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accent1"/>
                </a:solidFill>
              </a:rPr>
              <a:t>Prepare…</a:t>
            </a:r>
            <a:endParaRPr lang="en-GB" sz="2000" b="1" dirty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to fill out your UCAS application and write your personal statement</a:t>
            </a:r>
          </a:p>
        </p:txBody>
      </p:sp>
    </p:spTree>
    <p:extLst>
      <p:ext uri="{BB962C8B-B14F-4D97-AF65-F5344CB8AC3E}">
        <p14:creationId xmlns:p14="http://schemas.microsoft.com/office/powerpoint/2010/main" val="4387500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 out more about Royal Holloway…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78502" y="1474295"/>
            <a:ext cx="485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www.royalholloway.ac.uk</a:t>
            </a:r>
            <a:endParaRPr lang="en-GB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404792" y="5728285"/>
            <a:ext cx="1749353" cy="646331"/>
            <a:chOff x="966572" y="6143198"/>
            <a:chExt cx="1781689" cy="646331"/>
          </a:xfrm>
        </p:grpSpPr>
        <p:sp>
          <p:nvSpPr>
            <p:cNvPr id="11" name="Rectangle 10"/>
            <p:cNvSpPr/>
            <p:nvPr/>
          </p:nvSpPr>
          <p:spPr>
            <a:xfrm>
              <a:off x="1410670" y="6143198"/>
              <a:ext cx="13375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dirty="0">
                  <a:solidFill>
                    <a:schemeClr val="bg1"/>
                  </a:solidFill>
                  <a:cs typeface="Calibri" pitchFamily="34" charset="0"/>
                </a:rPr>
                <a:t>‘</a:t>
              </a:r>
              <a:r>
                <a:rPr lang="en-GB" sz="1200" dirty="0">
                  <a:cs typeface="Calibri" pitchFamily="34" charset="0"/>
                </a:rPr>
                <a:t>Royal Holloway, University of London’</a:t>
              </a:r>
              <a:endParaRPr lang="en-GB" sz="1200" dirty="0"/>
            </a:p>
          </p:txBody>
        </p:sp>
        <p:pic>
          <p:nvPicPr>
            <p:cNvPr id="12" name="Picture 4" descr="http://www.mahercomm.com/wp-content/uploads/2013/01/facebook-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572" y="6224654"/>
              <a:ext cx="463449" cy="4634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2590183" y="5842873"/>
            <a:ext cx="1833474" cy="475308"/>
            <a:chOff x="2610473" y="6314220"/>
            <a:chExt cx="1833474" cy="475308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10473" y="6314220"/>
              <a:ext cx="463449" cy="393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3027512" y="6327863"/>
              <a:ext cx="14164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dirty="0">
                  <a:cs typeface="Calibri" pitchFamily="34" charset="0"/>
                </a:rPr>
                <a:t>@</a:t>
              </a:r>
              <a:r>
                <a:rPr lang="en-GB" sz="1200" dirty="0" err="1">
                  <a:cs typeface="Calibri" pitchFamily="34" charset="0"/>
                </a:rPr>
                <a:t>RoyalHolloway</a:t>
              </a:r>
              <a:endParaRPr lang="en-GB" sz="1200" dirty="0">
                <a:cs typeface="Calibri" pitchFamily="34" charset="0"/>
              </a:endParaRPr>
            </a:p>
            <a:p>
              <a:r>
                <a:rPr lang="en-GB" sz="1200" dirty="0">
                  <a:cs typeface="Calibri" pitchFamily="34" charset="0"/>
                </a:rPr>
                <a:t>@</a:t>
              </a:r>
              <a:r>
                <a:rPr lang="en-GB" sz="1200" dirty="0" err="1">
                  <a:cs typeface="Calibri" pitchFamily="34" charset="0"/>
                </a:rPr>
                <a:t>RHschools</a:t>
              </a:r>
              <a:r>
                <a:rPr lang="en-GB" sz="1200" dirty="0">
                  <a:cs typeface="Calibri" pitchFamily="34" charset="0"/>
                </a:rPr>
                <a:t> </a:t>
              </a:r>
              <a:endParaRPr lang="en-GB" sz="1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56731" y="5842873"/>
            <a:ext cx="2573935" cy="393545"/>
            <a:chOff x="2645425" y="6314220"/>
            <a:chExt cx="2573935" cy="393545"/>
          </a:xfrm>
        </p:grpSpPr>
        <p:pic>
          <p:nvPicPr>
            <p:cNvPr id="18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45425" y="6314220"/>
              <a:ext cx="393545" cy="393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3027512" y="6404232"/>
              <a:ext cx="219184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dirty="0" smtClean="0">
                  <a:cs typeface="Calibri" pitchFamily="34" charset="0"/>
                </a:rPr>
                <a:t>@</a:t>
              </a:r>
              <a:r>
                <a:rPr lang="en-GB" sz="1200" dirty="0" err="1" smtClean="0">
                  <a:cs typeface="Calibri" pitchFamily="34" charset="0"/>
                </a:rPr>
                <a:t>RoyalHolloway</a:t>
              </a:r>
              <a:endParaRPr lang="en-GB" sz="1200" dirty="0">
                <a:cs typeface="Calibri" pitchFamily="34" charset="0"/>
              </a:endParaRPr>
            </a:p>
          </p:txBody>
        </p:sp>
      </p:grpSp>
      <p:pic>
        <p:nvPicPr>
          <p:cNvPr id="23" name="Picture 2" descr="Clearing and adjustme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625" y="1908145"/>
            <a:ext cx="6474400" cy="364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7329485" y="5868367"/>
            <a:ext cx="1643793" cy="406036"/>
            <a:chOff x="7329485" y="6171598"/>
            <a:chExt cx="1643793" cy="406036"/>
          </a:xfrm>
        </p:grpSpPr>
        <p:sp>
          <p:nvSpPr>
            <p:cNvPr id="21" name="Rectangle 20"/>
            <p:cNvSpPr/>
            <p:nvPr/>
          </p:nvSpPr>
          <p:spPr>
            <a:xfrm>
              <a:off x="7735521" y="6236117"/>
              <a:ext cx="123775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dirty="0" err="1">
                  <a:cs typeface="Calibri" pitchFamily="34" charset="0"/>
                </a:rPr>
                <a:t>RoyalHolloway</a:t>
              </a:r>
              <a:r>
                <a:rPr lang="en-GB" sz="1200" dirty="0">
                  <a:cs typeface="Calibri" pitchFamily="34" charset="0"/>
                </a:rPr>
                <a:t> </a:t>
              </a:r>
              <a:endParaRPr lang="en-GB" sz="1200" dirty="0"/>
            </a:p>
          </p:txBody>
        </p:sp>
        <p:pic>
          <p:nvPicPr>
            <p:cNvPr id="22" name="Picture 16" descr="http://www.markcroftmusic.com/images/YouTube-Butto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9485" y="6171598"/>
              <a:ext cx="406036" cy="4060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1615677" y="2045331"/>
            <a:ext cx="2412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Come see for yourself…</a:t>
            </a:r>
          </a:p>
        </p:txBody>
      </p:sp>
    </p:spTree>
    <p:extLst>
      <p:ext uri="{BB962C8B-B14F-4D97-AF65-F5344CB8AC3E}">
        <p14:creationId xmlns:p14="http://schemas.microsoft.com/office/powerpoint/2010/main" val="3691779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56925" y="2683644"/>
            <a:ext cx="7587113" cy="1212783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3600" dirty="0" smtClean="0">
                <a:solidFill>
                  <a:prstClr val="white"/>
                </a:solidFill>
              </a:rPr>
              <a:t>Thanks for listening!</a:t>
            </a:r>
            <a:endParaRPr lang="en-GB" sz="3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764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university all about?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84109" y="1971198"/>
            <a:ext cx="8369300" cy="941387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Take a minute to think about some words that you associate with university…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9" name="Rectangular Callout 8"/>
          <p:cNvSpPr/>
          <p:nvPr/>
        </p:nvSpPr>
        <p:spPr>
          <a:xfrm>
            <a:off x="457200" y="1571550"/>
            <a:ext cx="1172817" cy="606287"/>
          </a:xfrm>
          <a:prstGeom prst="wedgeRectCallout">
            <a:avLst>
              <a:gd name="adj1" fmla="val -20833"/>
              <a:gd name="adj2" fmla="val 78893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/>
              <a:t>Activity</a:t>
            </a:r>
            <a:endParaRPr lang="en-GB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01211165"/>
              </p:ext>
            </p:extLst>
          </p:nvPr>
        </p:nvGraphicFramePr>
        <p:xfrm>
          <a:off x="457200" y="2845525"/>
          <a:ext cx="8275320" cy="3591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71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1C3DF9B-B3E9-4DD8-9144-5AFBF39FFC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41C3DF9B-B3E9-4DD8-9144-5AFBF39FFC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E96B6C1-BE15-47EF-8B38-86E745AE7C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0E96B6C1-BE15-47EF-8B38-86E745AE7C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7A7613A-AC13-4255-8937-CBC99622C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F7A7613A-AC13-4255-8937-CBC99622C2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71C7C5-E25C-4C76-B94A-8A2BDBB928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dgm id="{F371C7C5-E25C-4C76-B94A-8A2BDBB928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E237E97-AB94-42C0-A0F9-7BC2118FE2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1E237E97-AB94-42C0-A0F9-7BC2118FE2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BF28D4-AFA6-46FA-9D34-61E8B551D7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A3BF28D4-AFA6-46FA-9D34-61E8B551D7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5094874-172E-4373-871D-12989D380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D5094874-172E-4373-871D-12989D380C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4F2B94-DFA3-4BBE-B4B7-17B1825AEF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7F4F2B94-DFA3-4BBE-B4B7-17B1825AEF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Being able to impact people’s lives through education and research</a:t>
            </a:r>
            <a:r>
              <a:rPr lang="en-GB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Next step on the education ladder, broadening the knowledge of a subject you love.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Preparing students for a life outside of education through developing skills and knowledge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6</a:t>
            </a:fld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5274696" y="1993635"/>
            <a:ext cx="2798307" cy="3920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university all about?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258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university all about?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96" y="1537462"/>
            <a:ext cx="8113878" cy="47853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4014" y="5944161"/>
            <a:ext cx="332509" cy="291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59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072" y="1455580"/>
            <a:ext cx="8202583" cy="922130"/>
          </a:xfrm>
        </p:spPr>
        <p:txBody>
          <a:bodyPr>
            <a:normAutofit/>
          </a:bodyPr>
          <a:lstStyle/>
          <a:p>
            <a:r>
              <a:rPr lang="en-GB" sz="1800" dirty="0">
                <a:solidFill>
                  <a:schemeClr val="tx1"/>
                </a:solidFill>
              </a:rPr>
              <a:t>90% of working age graduates are in employment or further study within six months of completing their </a:t>
            </a:r>
            <a:r>
              <a:rPr lang="en-GB" sz="1800" dirty="0" smtClean="0">
                <a:solidFill>
                  <a:schemeClr val="tx1"/>
                </a:solidFill>
              </a:rPr>
              <a:t>course. A </a:t>
            </a:r>
            <a:r>
              <a:rPr lang="en-GB" sz="1800" dirty="0">
                <a:solidFill>
                  <a:schemeClr val="tx1"/>
                </a:solidFill>
              </a:rPr>
              <a:t>university degree is a pre-requisite for certain jobs like: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57200" y="430696"/>
            <a:ext cx="8229600" cy="9221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smtClean="0"/>
              <a:t>What is university all about?</a:t>
            </a:r>
            <a:endParaRPr lang="en-GB" sz="2400" dirty="0"/>
          </a:p>
        </p:txBody>
      </p:sp>
      <p:sp>
        <p:nvSpPr>
          <p:cNvPr id="2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4411" y="6513014"/>
            <a:ext cx="216000" cy="216000"/>
          </a:xfrm>
        </p:spPr>
        <p:txBody>
          <a:bodyPr/>
          <a:lstStyle/>
          <a:p>
            <a:fld id="{6B49BB3D-90E4-C946-BCF9-8FBC622A1A06}" type="slidenum">
              <a:rPr lang="en-GB" smtClean="0"/>
              <a:t>8</a:t>
            </a:fld>
            <a:endParaRPr lang="en-GB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37273713"/>
              </p:ext>
            </p:extLst>
          </p:nvPr>
        </p:nvGraphicFramePr>
        <p:xfrm>
          <a:off x="1077100" y="2452255"/>
          <a:ext cx="6989800" cy="4060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650698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Life outside the lecture theatre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919"/>
            <a:ext cx="8357616" cy="4363278"/>
          </a:xfrm>
        </p:spPr>
        <p:txBody>
          <a:bodyPr/>
          <a:lstStyle/>
          <a:p>
            <a:r>
              <a:rPr lang="en-GB" dirty="0"/>
              <a:t>There are so </a:t>
            </a:r>
            <a:r>
              <a:rPr lang="en-GB" dirty="0" smtClean="0"/>
              <a:t>many more </a:t>
            </a:r>
            <a:r>
              <a:rPr lang="en-GB" dirty="0"/>
              <a:t>things to get </a:t>
            </a:r>
            <a:r>
              <a:rPr lang="en-GB" dirty="0" smtClean="0"/>
              <a:t>involved </a:t>
            </a:r>
            <a:r>
              <a:rPr lang="en-GB" dirty="0"/>
              <a:t>with while at </a:t>
            </a:r>
            <a:r>
              <a:rPr lang="en-GB" dirty="0" smtClean="0"/>
              <a:t>university….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BB3D-90E4-C946-BCF9-8FBC622A1A06}" type="slidenum">
              <a:rPr lang="en-GB" smtClean="0"/>
              <a:t>9</a:t>
            </a:fld>
            <a:endParaRPr lang="en-GB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29866295"/>
              </p:ext>
            </p:extLst>
          </p:nvPr>
        </p:nvGraphicFramePr>
        <p:xfrm>
          <a:off x="1697736" y="209172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776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9D97A3-366B-49EA-B4C0-C3DA437B3F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0B9D97A3-366B-49EA-B4C0-C3DA437B3F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28FDD0-5E37-446F-8DD0-C9C57C8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D028FDD0-5E37-446F-8DD0-C9C57C8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AD2C262-9387-4C12-B78C-382651A1D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0AD2C262-9387-4C12-B78C-382651A1D8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427DFB4-F1EF-4A6B-B40F-31702498A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3427DFB4-F1EF-4A6B-B40F-31702498AE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95810CB-5F66-4334-AD58-0B5191E71E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E95810CB-5F66-4334-AD58-0B5191E71E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5E3FA9-7BD5-44B7-8DB4-AC191C343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685E3FA9-7BD5-44B7-8DB4-AC191C343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2D4BEC-2ABF-494F-B90D-49D565872D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dgm id="{382D4BEC-2ABF-494F-B90D-49D565872D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DB697C-C89A-4299-A6BF-71C3028A73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AEDB697C-C89A-4299-A6BF-71C3028A73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26.6|2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5.6|1.5|1.8|1.1|1.9|1.2|0.9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7.1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7.1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3|67.1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5.1|13.6"/>
</p:tagLst>
</file>

<file path=ppt/theme/theme1.xml><?xml version="1.0" encoding="utf-8"?>
<a:theme xmlns:a="http://schemas.openxmlformats.org/drawingml/2006/main" name="Office Theme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3.xml><?xml version="1.0" encoding="utf-8"?>
<a:theme xmlns:a="http://schemas.openxmlformats.org/drawingml/2006/main" name="2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4.xml><?xml version="1.0" encoding="utf-8"?>
<a:theme xmlns:a="http://schemas.openxmlformats.org/drawingml/2006/main" name="3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5.xml><?xml version="1.0" encoding="utf-8"?>
<a:theme xmlns:a="http://schemas.openxmlformats.org/drawingml/2006/main" name="4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6.xml><?xml version="1.0" encoding="utf-8"?>
<a:theme xmlns:a="http://schemas.openxmlformats.org/drawingml/2006/main" name="5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7.xml><?xml version="1.0" encoding="utf-8"?>
<a:theme xmlns:a="http://schemas.openxmlformats.org/drawingml/2006/main" name="6_RHUL">
  <a:themeElements>
    <a:clrScheme name="RHUL Primary Colour Palette">
      <a:dk1>
        <a:sysClr val="windowText" lastClr="000000"/>
      </a:dk1>
      <a:lt1>
        <a:sysClr val="window" lastClr="FFFFFF"/>
      </a:lt1>
      <a:dk2>
        <a:srgbClr val="202A30"/>
      </a:dk2>
      <a:lt2>
        <a:srgbClr val="E7E6E6"/>
      </a:lt2>
      <a:accent1>
        <a:srgbClr val="EB641E"/>
      </a:accent1>
      <a:accent2>
        <a:srgbClr val="D72D2D"/>
      </a:accent2>
      <a:accent3>
        <a:srgbClr val="9857AE"/>
      </a:accent3>
      <a:accent4>
        <a:srgbClr val="00A648"/>
      </a:accent4>
      <a:accent5>
        <a:srgbClr val="00A69E"/>
      </a:accent5>
      <a:accent6>
        <a:srgbClr val="009ED7"/>
      </a:accent6>
      <a:hlink>
        <a:srgbClr val="000000"/>
      </a:hlink>
      <a:folHlink>
        <a:srgbClr val="954F72"/>
      </a:folHlink>
    </a:clrScheme>
    <a:fontScheme name="Office 2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HUL" id="{AA457C23-CD98-4212-92D3-A6F8FF8F592A}" vid="{FF5C365E-0321-41BC-9F43-D6BEC9909081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3835</TotalTime>
  <Words>1729</Words>
  <Application>Microsoft Office PowerPoint</Application>
  <PresentationFormat>On-screen Show (4:3)</PresentationFormat>
  <Paragraphs>389</Paragraphs>
  <Slides>47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47</vt:i4>
      </vt:variant>
    </vt:vector>
  </HeadingPairs>
  <TitlesOfParts>
    <vt:vector size="60" baseType="lpstr">
      <vt:lpstr>Arial</vt:lpstr>
      <vt:lpstr>Calibri</vt:lpstr>
      <vt:lpstr>Corbel</vt:lpstr>
      <vt:lpstr>Corbel</vt:lpstr>
      <vt:lpstr>Lucida Grande</vt:lpstr>
      <vt:lpstr>Wingdings</vt:lpstr>
      <vt:lpstr>Office Theme</vt:lpstr>
      <vt:lpstr>1_RHUL</vt:lpstr>
      <vt:lpstr>2_RHUL</vt:lpstr>
      <vt:lpstr>3_RHUL</vt:lpstr>
      <vt:lpstr>4_RHUL</vt:lpstr>
      <vt:lpstr>5_RHUL</vt:lpstr>
      <vt:lpstr>6_RHUL</vt:lpstr>
      <vt:lpstr>PowerPoint Presentation</vt:lpstr>
      <vt:lpstr>Resources:</vt:lpstr>
      <vt:lpstr>Today’s session:</vt:lpstr>
      <vt:lpstr>PowerPoint Presentation</vt:lpstr>
      <vt:lpstr>What is university all about? </vt:lpstr>
      <vt:lpstr>What is university all about?</vt:lpstr>
      <vt:lpstr>What is university all about?</vt:lpstr>
      <vt:lpstr>90% of working age graduates are in employment or further study within six months of completing their course. A university degree is a pre-requisite for certain jobs like:</vt:lpstr>
      <vt:lpstr>Life outside the lecture theatre</vt:lpstr>
      <vt:lpstr>Things you may want to know</vt:lpstr>
      <vt:lpstr>Things you may want to know</vt:lpstr>
      <vt:lpstr>Things you may want to know</vt:lpstr>
      <vt:lpstr>PowerPoint Presentation</vt:lpstr>
      <vt:lpstr>Choosing a university</vt:lpstr>
      <vt:lpstr>There are 165 institutions to choose from!</vt:lpstr>
      <vt:lpstr>Location</vt:lpstr>
      <vt:lpstr>Location continued  </vt:lpstr>
      <vt:lpstr>Types of university </vt:lpstr>
      <vt:lpstr>Facilities</vt:lpstr>
      <vt:lpstr>PowerPoint Presentation</vt:lpstr>
      <vt:lpstr>Choosing a course</vt:lpstr>
      <vt:lpstr>Choosing a course</vt:lpstr>
      <vt:lpstr>Degree or not degree?</vt:lpstr>
      <vt:lpstr>Degree or not degree?</vt:lpstr>
      <vt:lpstr>Degree or not degree?</vt:lpstr>
      <vt:lpstr>Emotional considerations</vt:lpstr>
      <vt:lpstr>Practical considerations</vt:lpstr>
      <vt:lpstr>Further considerations</vt:lpstr>
      <vt:lpstr>PowerPoint Presentation</vt:lpstr>
      <vt:lpstr>.</vt:lpstr>
      <vt:lpstr>Types of university degrees</vt:lpstr>
      <vt:lpstr>Types of university degrees</vt:lpstr>
      <vt:lpstr>Top Tips </vt:lpstr>
      <vt:lpstr>PowerPoint Presentation</vt:lpstr>
      <vt:lpstr>The UCAS Process</vt:lpstr>
      <vt:lpstr>Step 1: Reflect</vt:lpstr>
      <vt:lpstr>Step 2: Research</vt:lpstr>
      <vt:lpstr>Where to look</vt:lpstr>
      <vt:lpstr>Using prospectuses</vt:lpstr>
      <vt:lpstr>Step 3: Create a shortlist</vt:lpstr>
      <vt:lpstr>Step 4: Explore your shortlisted choices</vt:lpstr>
      <vt:lpstr>Taster days</vt:lpstr>
      <vt:lpstr>Open days </vt:lpstr>
      <vt:lpstr>Step 5: Apply!</vt:lpstr>
      <vt:lpstr>Preparing for UCAS</vt:lpstr>
      <vt:lpstr>Find out more about Royal Holloway…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Mulhall-Ellwood, Chloe</cp:lastModifiedBy>
  <cp:revision>386</cp:revision>
  <cp:lastPrinted>2016-11-21T14:52:36Z</cp:lastPrinted>
  <dcterms:created xsi:type="dcterms:W3CDTF">2013-08-15T13:27:17Z</dcterms:created>
  <dcterms:modified xsi:type="dcterms:W3CDTF">2021-03-16T16:46:09Z</dcterms:modified>
</cp:coreProperties>
</file>